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3" r:id="rId5"/>
    <p:sldMasterId id="2147483714" r:id="rId6"/>
    <p:sldMasterId id="214748371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Lst>
  <p:sldSz cy="5143500" cx="9144000"/>
  <p:notesSz cx="6858000" cy="9144000"/>
  <p:embeddedFontLst>
    <p:embeddedFont>
      <p:font typeface="Josefin Slab"/>
      <p:regular r:id="rId51"/>
      <p:bold r:id="rId52"/>
      <p:italic r:id="rId53"/>
      <p:boldItalic r:id="rId54"/>
    </p:embeddedFont>
    <p:embeddedFont>
      <p:font typeface="Overlock"/>
      <p:regular r:id="rId55"/>
      <p:bold r:id="rId56"/>
      <p:italic r:id="rId57"/>
      <p:boldItalic r:id="rId58"/>
    </p:embeddedFont>
    <p:embeddedFont>
      <p:font typeface="Roboto"/>
      <p:regular r:id="rId59"/>
      <p:bold r:id="rId60"/>
      <p:italic r:id="rId61"/>
      <p:boldItalic r:id="rId62"/>
    </p:embeddedFont>
    <p:embeddedFont>
      <p:font typeface="Josefin Slab Thin"/>
      <p:regular r:id="rId63"/>
      <p:bold r:id="rId64"/>
      <p:italic r:id="rId65"/>
      <p:boldItalic r:id="rId66"/>
    </p:embeddedFont>
    <p:embeddedFont>
      <p:font typeface="Signika"/>
      <p:regular r:id="rId67"/>
      <p:bold r:id="rId68"/>
    </p:embeddedFont>
    <p:embeddedFont>
      <p:font typeface="Montserrat"/>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024BF55-C1F4-4C7B-ACCC-3D5E4EFF8650}">
  <a:tblStyle styleId="{9024BF55-C1F4-4C7B-ACCC-3D5E4EFF865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A7C9C39-B037-484B-8C28-6FE9B0FA6EF5}" styleName="Table_1">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F3BF427-BA57-49AC-8C0B-23C416892D7A}" styleName="Table_2">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DFD"/>
          </a:solidFill>
        </a:fill>
      </a:tcStyle>
    </a:wholeTbl>
    <a:band1H>
      <a:tcTxStyle/>
      <a:tcStyle>
        <a:fill>
          <a:solidFill>
            <a:srgbClr val="CDD8FB"/>
          </a:solidFill>
        </a:fill>
      </a:tcStyle>
    </a:band1H>
    <a:band2H>
      <a:tcTxStyle/>
    </a:band2H>
    <a:band1V>
      <a:tcTxStyle/>
      <a:tcStyle>
        <a:fill>
          <a:solidFill>
            <a:srgbClr val="CDD8FB"/>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2" Type="http://schemas.openxmlformats.org/officeDocument/2006/relationships/font" Target="fonts/Montserrat-boldItalic.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Montserrat-italic.fntdata"/><Relationship Id="rId70" Type="http://schemas.openxmlformats.org/officeDocument/2006/relationships/font" Target="fonts/Montserrat-bold.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2.xml"/><Relationship Id="rId64" Type="http://schemas.openxmlformats.org/officeDocument/2006/relationships/font" Target="fonts/JosefinSlabThin-bold.fntdata"/><Relationship Id="rId63" Type="http://schemas.openxmlformats.org/officeDocument/2006/relationships/font" Target="fonts/JosefinSlabThin-regular.fntdata"/><Relationship Id="rId22" Type="http://schemas.openxmlformats.org/officeDocument/2006/relationships/slide" Target="slides/slide14.xml"/><Relationship Id="rId66" Type="http://schemas.openxmlformats.org/officeDocument/2006/relationships/font" Target="fonts/JosefinSlabThin-boldItalic.fntdata"/><Relationship Id="rId21" Type="http://schemas.openxmlformats.org/officeDocument/2006/relationships/slide" Target="slides/slide13.xml"/><Relationship Id="rId65" Type="http://schemas.openxmlformats.org/officeDocument/2006/relationships/font" Target="fonts/JosefinSlabThin-italic.fntdata"/><Relationship Id="rId24" Type="http://schemas.openxmlformats.org/officeDocument/2006/relationships/slide" Target="slides/slide16.xml"/><Relationship Id="rId68" Type="http://schemas.openxmlformats.org/officeDocument/2006/relationships/font" Target="fonts/Signika-bold.fntdata"/><Relationship Id="rId23" Type="http://schemas.openxmlformats.org/officeDocument/2006/relationships/slide" Target="slides/slide15.xml"/><Relationship Id="rId67" Type="http://schemas.openxmlformats.org/officeDocument/2006/relationships/font" Target="fonts/Signika-regular.fntdata"/><Relationship Id="rId60" Type="http://schemas.openxmlformats.org/officeDocument/2006/relationships/font" Target="fonts/Roboto-bold.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Montserrat-regular.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JosefinSlab-regular.fntdata"/><Relationship Id="rId50" Type="http://schemas.openxmlformats.org/officeDocument/2006/relationships/slide" Target="slides/slide42.xml"/><Relationship Id="rId53" Type="http://schemas.openxmlformats.org/officeDocument/2006/relationships/font" Target="fonts/JosefinSlab-italic.fntdata"/><Relationship Id="rId52" Type="http://schemas.openxmlformats.org/officeDocument/2006/relationships/font" Target="fonts/JosefinSlab-bold.fntdata"/><Relationship Id="rId11" Type="http://schemas.openxmlformats.org/officeDocument/2006/relationships/slide" Target="slides/slide3.xml"/><Relationship Id="rId55" Type="http://schemas.openxmlformats.org/officeDocument/2006/relationships/font" Target="fonts/Overlock-regular.fntdata"/><Relationship Id="rId10" Type="http://schemas.openxmlformats.org/officeDocument/2006/relationships/slide" Target="slides/slide2.xml"/><Relationship Id="rId54" Type="http://schemas.openxmlformats.org/officeDocument/2006/relationships/font" Target="fonts/JosefinSlab-boldItalic.fntdata"/><Relationship Id="rId13" Type="http://schemas.openxmlformats.org/officeDocument/2006/relationships/slide" Target="slides/slide5.xml"/><Relationship Id="rId57" Type="http://schemas.openxmlformats.org/officeDocument/2006/relationships/font" Target="fonts/Overlock-italic.fntdata"/><Relationship Id="rId12" Type="http://schemas.openxmlformats.org/officeDocument/2006/relationships/slide" Target="slides/slide4.xml"/><Relationship Id="rId56" Type="http://schemas.openxmlformats.org/officeDocument/2006/relationships/font" Target="fonts/Overlock-bold.fntdata"/><Relationship Id="rId15" Type="http://schemas.openxmlformats.org/officeDocument/2006/relationships/slide" Target="slides/slide7.xml"/><Relationship Id="rId59" Type="http://schemas.openxmlformats.org/officeDocument/2006/relationships/font" Target="fonts/Roboto-regular.fntdata"/><Relationship Id="rId14" Type="http://schemas.openxmlformats.org/officeDocument/2006/relationships/slide" Target="slides/slide6.xml"/><Relationship Id="rId58" Type="http://schemas.openxmlformats.org/officeDocument/2006/relationships/font" Target="fonts/Overlock-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umbs.dreamstime.com/b/imprimir-194118931.jp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163.com/dy/article/FROJ4UVI0516W355.html"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6" name="Google Shape;49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3" name="Google Shape;50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5" name="Google Shape;56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8" name="Google Shape;57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9" name="Google Shape;58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7" name="Google Shape;59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9" name="Google Shape;60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0" name="Google Shape;62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1" name="Google Shape;63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8" name="Google Shape;63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2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9" name="Google Shape;64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9" name="Google Shape;76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https://thumbs.dreamstime.com/b/imprimir-194118931.jpg</a:t>
            </a:r>
            <a:endParaRPr/>
          </a:p>
          <a:p>
            <a:pPr indent="0" lvl="0" marL="0" rtl="0" algn="l">
              <a:lnSpc>
                <a:spcPct val="100000"/>
              </a:lnSpc>
              <a:spcBef>
                <a:spcPts val="0"/>
              </a:spcBef>
              <a:spcAft>
                <a:spcPts val="0"/>
              </a:spcAft>
              <a:buSzPts val="1100"/>
              <a:buNone/>
            </a:pPr>
            <a:r>
              <a:t/>
            </a:r>
            <a:endParaRPr/>
          </a:p>
        </p:txBody>
      </p:sp>
      <p:sp>
        <p:nvSpPr>
          <p:cNvPr id="777" name="Google Shape;77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7" name="Google Shape;79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http://zj.sina.com.cn/news/social/12/2012/0410/35215.html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1" name="Google Shape;42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0" name="Google Shape;830;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Font typeface="Calibri"/>
              <a:buChar char="●"/>
            </a:pPr>
            <a:r>
              <a:rPr lang="en-US"/>
              <a:t>http://www.bornuo.com/m/view.php?aid=25966</a:t>
            </a:r>
            <a:endParaRPr/>
          </a:p>
          <a:p>
            <a:pPr indent="-228600" lvl="0" marL="45720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2" name="Google Shape;84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Font typeface="Calibri"/>
              <a:buChar char="●"/>
            </a:pPr>
            <a:r>
              <a:rPr lang="en-US"/>
              <a:t>http://www.bornuo.com/m/view.php?aid=25966</a:t>
            </a:r>
            <a:endParaRPr/>
          </a:p>
          <a:p>
            <a:pPr indent="-228600" lvl="0" marL="45720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9" name="Google Shape;85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860" name="Google Shape;860;p3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5" name="Google Shape;87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3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3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4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u="sng">
                <a:solidFill>
                  <a:schemeClr val="hlink"/>
                </a:solidFill>
                <a:hlinkClick r:id="rId2"/>
              </a:rPr>
              <a:t>https://www.163.com/dy/article/FROJ4UVI0516W355.html</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4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2" name="Google Shape;982;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US"/>
              <a:t>https://language.chinadaily.com.cn/2015-10/14/content_22185281.htm</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3" name="Google Shape;48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0" l="0" r="8465" t="0"/>
          <a:stretch/>
        </p:blipFill>
        <p:spPr>
          <a:xfrm flipH="1">
            <a:off x="1461874" y="701700"/>
            <a:ext cx="7135475" cy="3897176"/>
          </a:xfrm>
          <a:prstGeom prst="rect">
            <a:avLst/>
          </a:prstGeom>
          <a:noFill/>
          <a:ln>
            <a:noFill/>
          </a:ln>
        </p:spPr>
      </p:pic>
      <p:sp>
        <p:nvSpPr>
          <p:cNvPr id="10" name="Google Shape;10;p2"/>
          <p:cNvSpPr txBox="1"/>
          <p:nvPr>
            <p:ph type="title"/>
          </p:nvPr>
        </p:nvSpPr>
        <p:spPr>
          <a:xfrm>
            <a:off x="1779150" y="1864600"/>
            <a:ext cx="5585700" cy="2230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4800"/>
              <a:buNone/>
              <a:defRPr sz="6800">
                <a:latin typeface="Josefin Slab Thin"/>
                <a:ea typeface="Josefin Slab Thin"/>
                <a:cs typeface="Josefin Slab Thin"/>
                <a:sym typeface="Josefin Slab Thin"/>
              </a:defRPr>
            </a:lvl1pPr>
            <a:lvl2pPr lvl="1" algn="ctr">
              <a:lnSpc>
                <a:spcPct val="100000"/>
              </a:lnSpc>
              <a:spcBef>
                <a:spcPts val="0"/>
              </a:spcBef>
              <a:spcAft>
                <a:spcPts val="0"/>
              </a:spcAft>
              <a:buSzPts val="4800"/>
              <a:buNone/>
              <a:defRPr b="0" sz="4800"/>
            </a:lvl2pPr>
            <a:lvl3pPr lvl="2" algn="ctr">
              <a:lnSpc>
                <a:spcPct val="100000"/>
              </a:lnSpc>
              <a:spcBef>
                <a:spcPts val="0"/>
              </a:spcBef>
              <a:spcAft>
                <a:spcPts val="0"/>
              </a:spcAft>
              <a:buSzPts val="4800"/>
              <a:buNone/>
              <a:defRPr b="0" sz="4800"/>
            </a:lvl3pPr>
            <a:lvl4pPr lvl="3" algn="ctr">
              <a:lnSpc>
                <a:spcPct val="100000"/>
              </a:lnSpc>
              <a:spcBef>
                <a:spcPts val="0"/>
              </a:spcBef>
              <a:spcAft>
                <a:spcPts val="0"/>
              </a:spcAft>
              <a:buSzPts val="4800"/>
              <a:buNone/>
              <a:defRPr b="0" sz="4800"/>
            </a:lvl4pPr>
            <a:lvl5pPr lvl="4" algn="ctr">
              <a:lnSpc>
                <a:spcPct val="100000"/>
              </a:lnSpc>
              <a:spcBef>
                <a:spcPts val="0"/>
              </a:spcBef>
              <a:spcAft>
                <a:spcPts val="0"/>
              </a:spcAft>
              <a:buSzPts val="4800"/>
              <a:buNone/>
              <a:defRPr b="0" sz="4800"/>
            </a:lvl5pPr>
            <a:lvl6pPr lvl="5" algn="ctr">
              <a:lnSpc>
                <a:spcPct val="100000"/>
              </a:lnSpc>
              <a:spcBef>
                <a:spcPts val="0"/>
              </a:spcBef>
              <a:spcAft>
                <a:spcPts val="0"/>
              </a:spcAft>
              <a:buSzPts val="4800"/>
              <a:buNone/>
              <a:defRPr b="0" sz="4800"/>
            </a:lvl6pPr>
            <a:lvl7pPr lvl="6" algn="ctr">
              <a:lnSpc>
                <a:spcPct val="100000"/>
              </a:lnSpc>
              <a:spcBef>
                <a:spcPts val="0"/>
              </a:spcBef>
              <a:spcAft>
                <a:spcPts val="0"/>
              </a:spcAft>
              <a:buSzPts val="4800"/>
              <a:buNone/>
              <a:defRPr b="0" sz="4800"/>
            </a:lvl7pPr>
            <a:lvl8pPr lvl="7" algn="ctr">
              <a:lnSpc>
                <a:spcPct val="100000"/>
              </a:lnSpc>
              <a:spcBef>
                <a:spcPts val="0"/>
              </a:spcBef>
              <a:spcAft>
                <a:spcPts val="0"/>
              </a:spcAft>
              <a:buSzPts val="4800"/>
              <a:buNone/>
              <a:defRPr b="0" sz="4800"/>
            </a:lvl8pPr>
            <a:lvl9pPr lvl="8" algn="ctr">
              <a:lnSpc>
                <a:spcPct val="100000"/>
              </a:lnSpc>
              <a:spcBef>
                <a:spcPts val="0"/>
              </a:spcBef>
              <a:spcAft>
                <a:spcPts val="0"/>
              </a:spcAft>
              <a:buSzPts val="4800"/>
              <a:buNone/>
              <a:defRPr b="0" sz="4800"/>
            </a:lvl9pPr>
          </a:lstStyle>
          <a:p/>
        </p:txBody>
      </p:sp>
      <p:pic>
        <p:nvPicPr>
          <p:cNvPr id="11" name="Google Shape;11;p2"/>
          <p:cNvPicPr preferRelativeResize="0"/>
          <p:nvPr/>
        </p:nvPicPr>
        <p:blipFill rotWithShape="1">
          <a:blip r:embed="rId3">
            <a:alphaModFix/>
          </a:blip>
          <a:srcRect b="13123" l="11646" r="21570" t="23509"/>
          <a:stretch/>
        </p:blipFill>
        <p:spPr>
          <a:xfrm flipH="1" rot="4220950">
            <a:off x="-2801849" y="63082"/>
            <a:ext cx="8008240" cy="4323421"/>
          </a:xfrm>
          <a:prstGeom prst="rect">
            <a:avLst/>
          </a:prstGeom>
          <a:noFill/>
          <a:ln>
            <a:noFill/>
          </a:ln>
        </p:spPr>
      </p:pic>
      <p:pic>
        <p:nvPicPr>
          <p:cNvPr id="12" name="Google Shape;12;p2"/>
          <p:cNvPicPr preferRelativeResize="0"/>
          <p:nvPr/>
        </p:nvPicPr>
        <p:blipFill rotWithShape="1">
          <a:blip r:embed="rId4">
            <a:alphaModFix/>
          </a:blip>
          <a:srcRect b="17839" l="15308" r="20232" t="18940"/>
          <a:stretch/>
        </p:blipFill>
        <p:spPr>
          <a:xfrm flipH="1" rot="-9616890">
            <a:off x="4555056" y="-2317942"/>
            <a:ext cx="5548850" cy="3096398"/>
          </a:xfrm>
          <a:prstGeom prst="rect">
            <a:avLst/>
          </a:prstGeom>
          <a:noFill/>
          <a:ln>
            <a:noFill/>
          </a:ln>
        </p:spPr>
      </p:pic>
      <p:pic>
        <p:nvPicPr>
          <p:cNvPr id="13" name="Google Shape;13;p2"/>
          <p:cNvPicPr preferRelativeResize="0"/>
          <p:nvPr/>
        </p:nvPicPr>
        <p:blipFill rotWithShape="1">
          <a:blip r:embed="rId5">
            <a:alphaModFix/>
          </a:blip>
          <a:srcRect b="36231" l="9262" r="10545" t="38868"/>
          <a:stretch/>
        </p:blipFill>
        <p:spPr>
          <a:xfrm rot="10445353">
            <a:off x="1243599" y="3427497"/>
            <a:ext cx="10772169" cy="190311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61" name="Shape 61"/>
        <p:cNvGrpSpPr/>
        <p:nvPr/>
      </p:nvGrpSpPr>
      <p:grpSpPr>
        <a:xfrm>
          <a:off x="0" y="0"/>
          <a:ext cx="0" cy="0"/>
          <a:chOff x="0" y="0"/>
          <a:chExt cx="0" cy="0"/>
        </a:xfrm>
      </p:grpSpPr>
      <p:sp>
        <p:nvSpPr>
          <p:cNvPr id="62" name="Google Shape;62;p11"/>
          <p:cNvSpPr txBox="1"/>
          <p:nvPr>
            <p:ph type="title"/>
          </p:nvPr>
        </p:nvSpPr>
        <p:spPr>
          <a:xfrm>
            <a:off x="1749750" y="1633125"/>
            <a:ext cx="5644500" cy="1230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0"/>
              <a:buNone/>
              <a:defRPr sz="81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63" name="Google Shape;63;p11"/>
          <p:cNvSpPr txBox="1"/>
          <p:nvPr>
            <p:ph idx="1" type="body"/>
          </p:nvPr>
        </p:nvSpPr>
        <p:spPr>
          <a:xfrm>
            <a:off x="1542750" y="2906825"/>
            <a:ext cx="6058500" cy="53070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0"/>
              </a:spcBef>
              <a:spcAft>
                <a:spcPts val="0"/>
              </a:spcAft>
              <a:buSzPts val="1400"/>
              <a:buChar char="●"/>
              <a:defRPr sz="1600"/>
            </a:lvl1pPr>
            <a:lvl2pPr indent="-317500" lvl="1" marL="914400" algn="ctr">
              <a:lnSpc>
                <a:spcPct val="100000"/>
              </a:lnSpc>
              <a:spcBef>
                <a:spcPts val="0"/>
              </a:spcBef>
              <a:spcAft>
                <a:spcPts val="0"/>
              </a:spcAft>
              <a:buSzPts val="1400"/>
              <a:buChar char="○"/>
              <a:defRPr/>
            </a:lvl2pPr>
            <a:lvl3pPr indent="-317500" lvl="2" marL="1371600" algn="ctr">
              <a:lnSpc>
                <a:spcPct val="100000"/>
              </a:lnSpc>
              <a:spcBef>
                <a:spcPts val="0"/>
              </a:spcBef>
              <a:spcAft>
                <a:spcPts val="0"/>
              </a:spcAft>
              <a:buSzPts val="1400"/>
              <a:buChar char="■"/>
              <a:defRPr/>
            </a:lvl3pPr>
            <a:lvl4pPr indent="-317500" lvl="3" marL="1828800" algn="ctr">
              <a:lnSpc>
                <a:spcPct val="100000"/>
              </a:lnSpc>
              <a:spcBef>
                <a:spcPts val="0"/>
              </a:spcBef>
              <a:spcAft>
                <a:spcPts val="0"/>
              </a:spcAft>
              <a:buSzPts val="1400"/>
              <a:buChar char="●"/>
              <a:defRPr/>
            </a:lvl4pPr>
            <a:lvl5pPr indent="-317500" lvl="4" marL="2286000" algn="ctr">
              <a:lnSpc>
                <a:spcPct val="100000"/>
              </a:lnSpc>
              <a:spcBef>
                <a:spcPts val="0"/>
              </a:spcBef>
              <a:spcAft>
                <a:spcPts val="0"/>
              </a:spcAft>
              <a:buSzPts val="1400"/>
              <a:buChar char="○"/>
              <a:defRPr/>
            </a:lvl5pPr>
            <a:lvl6pPr indent="-317500" lvl="5" marL="2743200" algn="ctr">
              <a:lnSpc>
                <a:spcPct val="100000"/>
              </a:lnSpc>
              <a:spcBef>
                <a:spcPts val="0"/>
              </a:spcBef>
              <a:spcAft>
                <a:spcPts val="0"/>
              </a:spcAft>
              <a:buSzPts val="1400"/>
              <a:buChar char="■"/>
              <a:defRPr/>
            </a:lvl6pPr>
            <a:lvl7pPr indent="-317500" lvl="6" marL="3200400" algn="ctr">
              <a:lnSpc>
                <a:spcPct val="100000"/>
              </a:lnSpc>
              <a:spcBef>
                <a:spcPts val="0"/>
              </a:spcBef>
              <a:spcAft>
                <a:spcPts val="0"/>
              </a:spcAft>
              <a:buSzPts val="1400"/>
              <a:buChar char="●"/>
              <a:defRPr/>
            </a:lvl7pPr>
            <a:lvl8pPr indent="-317500" lvl="7" marL="3657600" algn="ctr">
              <a:lnSpc>
                <a:spcPct val="100000"/>
              </a:lnSpc>
              <a:spcBef>
                <a:spcPts val="0"/>
              </a:spcBef>
              <a:spcAft>
                <a:spcPts val="0"/>
              </a:spcAft>
              <a:buSzPts val="1400"/>
              <a:buChar char="○"/>
              <a:defRPr/>
            </a:lvl8pPr>
            <a:lvl9pPr indent="-317500" lvl="8" marL="4114800" algn="ctr">
              <a:lnSpc>
                <a:spcPct val="100000"/>
              </a:lnSpc>
              <a:spcBef>
                <a:spcPts val="0"/>
              </a:spcBef>
              <a:spcAft>
                <a:spcPts val="0"/>
              </a:spcAft>
              <a:buSzPts val="1400"/>
              <a:buChar char="■"/>
              <a:defRPr/>
            </a:lvl9pPr>
          </a:lstStyle>
          <a:p/>
        </p:txBody>
      </p:sp>
      <p:pic>
        <p:nvPicPr>
          <p:cNvPr id="64" name="Google Shape;64;p11"/>
          <p:cNvPicPr preferRelativeResize="0"/>
          <p:nvPr/>
        </p:nvPicPr>
        <p:blipFill rotWithShape="1">
          <a:blip r:embed="rId2">
            <a:alphaModFix/>
          </a:blip>
          <a:srcRect b="13123" l="11646" r="21570" t="23509"/>
          <a:stretch/>
        </p:blipFill>
        <p:spPr>
          <a:xfrm rot="-4730313">
            <a:off x="3874676" y="122844"/>
            <a:ext cx="8008241" cy="4323418"/>
          </a:xfrm>
          <a:prstGeom prst="rect">
            <a:avLst/>
          </a:prstGeom>
          <a:noFill/>
          <a:ln>
            <a:noFill/>
          </a:ln>
        </p:spPr>
      </p:pic>
      <p:pic>
        <p:nvPicPr>
          <p:cNvPr id="65" name="Google Shape;65;p11"/>
          <p:cNvPicPr preferRelativeResize="0"/>
          <p:nvPr/>
        </p:nvPicPr>
        <p:blipFill rotWithShape="1">
          <a:blip r:embed="rId3">
            <a:alphaModFix/>
          </a:blip>
          <a:srcRect b="17839" l="15308" r="20232" t="18940"/>
          <a:stretch/>
        </p:blipFill>
        <p:spPr>
          <a:xfrm rot="9344004">
            <a:off x="-682013" y="-2276521"/>
            <a:ext cx="5548847" cy="3096402"/>
          </a:xfrm>
          <a:prstGeom prst="rect">
            <a:avLst/>
          </a:prstGeom>
          <a:noFill/>
          <a:ln>
            <a:noFill/>
          </a:ln>
        </p:spPr>
      </p:pic>
      <p:pic>
        <p:nvPicPr>
          <p:cNvPr id="66" name="Google Shape;66;p11"/>
          <p:cNvPicPr preferRelativeResize="0"/>
          <p:nvPr/>
        </p:nvPicPr>
        <p:blipFill rotWithShape="1">
          <a:blip r:embed="rId4">
            <a:alphaModFix/>
          </a:blip>
          <a:srcRect b="36231" l="9262" r="10545" t="38868"/>
          <a:stretch/>
        </p:blipFill>
        <p:spPr>
          <a:xfrm flipH="1" rot="-10580457">
            <a:off x="-3058601" y="3486275"/>
            <a:ext cx="10772169" cy="190310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67" name="Shape 67"/>
        <p:cNvGrpSpPr/>
        <p:nvPr/>
      </p:nvGrpSpPr>
      <p:grpSpPr>
        <a:xfrm>
          <a:off x="0" y="0"/>
          <a:ext cx="0" cy="0"/>
          <a:chOff x="0" y="0"/>
          <a:chExt cx="0" cy="0"/>
        </a:xfrm>
      </p:grpSpPr>
      <p:sp>
        <p:nvSpPr>
          <p:cNvPr id="68" name="Google Shape;68;p12"/>
          <p:cNvSpPr/>
          <p:nvPr/>
        </p:nvSpPr>
        <p:spPr>
          <a:xfrm flipH="1" rot="1356523">
            <a:off x="7359480" y="-103797"/>
            <a:ext cx="11640" cy="34572"/>
          </a:xfrm>
          <a:custGeom>
            <a:rect b="b" l="l" r="r" t="t"/>
            <a:pathLst>
              <a:path extrusionOk="0" h="1093" w="368">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
  <p:cSld name="Table of contents ">
    <p:spTree>
      <p:nvGrpSpPr>
        <p:cNvPr id="69" name="Shape 69"/>
        <p:cNvGrpSpPr/>
        <p:nvPr/>
      </p:nvGrpSpPr>
      <p:grpSpPr>
        <a:xfrm>
          <a:off x="0" y="0"/>
          <a:ext cx="0" cy="0"/>
          <a:chOff x="0" y="0"/>
          <a:chExt cx="0" cy="0"/>
        </a:xfrm>
      </p:grpSpPr>
      <p:sp>
        <p:nvSpPr>
          <p:cNvPr id="70" name="Google Shape;70;p13"/>
          <p:cNvSpPr txBox="1"/>
          <p:nvPr>
            <p:ph type="title"/>
          </p:nvPr>
        </p:nvSpPr>
        <p:spPr>
          <a:xfrm>
            <a:off x="1162625" y="1843025"/>
            <a:ext cx="864300" cy="447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3600"/>
              <a:buNone/>
              <a:defRPr sz="3800">
                <a:solidFill>
                  <a:schemeClr val="dk1"/>
                </a:solidFill>
              </a:defRPr>
            </a:lvl1pPr>
            <a:lvl2pPr lvl="1" algn="ctr">
              <a:lnSpc>
                <a:spcPct val="100000"/>
              </a:lnSpc>
              <a:spcBef>
                <a:spcPts val="0"/>
              </a:spcBef>
              <a:spcAft>
                <a:spcPts val="0"/>
              </a:spcAft>
              <a:buClr>
                <a:schemeClr val="dk1"/>
              </a:buClr>
              <a:buSzPts val="12000"/>
              <a:buNone/>
              <a:defRPr sz="12000">
                <a:solidFill>
                  <a:schemeClr val="dk1"/>
                </a:solidFill>
              </a:defRPr>
            </a:lvl2pPr>
            <a:lvl3pPr lvl="2" algn="ctr">
              <a:lnSpc>
                <a:spcPct val="100000"/>
              </a:lnSpc>
              <a:spcBef>
                <a:spcPts val="0"/>
              </a:spcBef>
              <a:spcAft>
                <a:spcPts val="0"/>
              </a:spcAft>
              <a:buClr>
                <a:schemeClr val="dk1"/>
              </a:buClr>
              <a:buSzPts val="12000"/>
              <a:buNone/>
              <a:defRPr sz="12000">
                <a:solidFill>
                  <a:schemeClr val="dk1"/>
                </a:solidFill>
              </a:defRPr>
            </a:lvl3pPr>
            <a:lvl4pPr lvl="3" algn="ctr">
              <a:lnSpc>
                <a:spcPct val="100000"/>
              </a:lnSpc>
              <a:spcBef>
                <a:spcPts val="0"/>
              </a:spcBef>
              <a:spcAft>
                <a:spcPts val="0"/>
              </a:spcAft>
              <a:buClr>
                <a:schemeClr val="dk1"/>
              </a:buClr>
              <a:buSzPts val="12000"/>
              <a:buNone/>
              <a:defRPr sz="12000">
                <a:solidFill>
                  <a:schemeClr val="dk1"/>
                </a:solidFill>
              </a:defRPr>
            </a:lvl4pPr>
            <a:lvl5pPr lvl="4" algn="ctr">
              <a:lnSpc>
                <a:spcPct val="100000"/>
              </a:lnSpc>
              <a:spcBef>
                <a:spcPts val="0"/>
              </a:spcBef>
              <a:spcAft>
                <a:spcPts val="0"/>
              </a:spcAft>
              <a:buClr>
                <a:schemeClr val="dk1"/>
              </a:buClr>
              <a:buSzPts val="12000"/>
              <a:buNone/>
              <a:defRPr sz="12000">
                <a:solidFill>
                  <a:schemeClr val="dk1"/>
                </a:solidFill>
              </a:defRPr>
            </a:lvl5pPr>
            <a:lvl6pPr lvl="5" algn="ctr">
              <a:lnSpc>
                <a:spcPct val="100000"/>
              </a:lnSpc>
              <a:spcBef>
                <a:spcPts val="0"/>
              </a:spcBef>
              <a:spcAft>
                <a:spcPts val="0"/>
              </a:spcAft>
              <a:buClr>
                <a:schemeClr val="dk1"/>
              </a:buClr>
              <a:buSzPts val="12000"/>
              <a:buNone/>
              <a:defRPr sz="12000">
                <a:solidFill>
                  <a:schemeClr val="dk1"/>
                </a:solidFill>
              </a:defRPr>
            </a:lvl6pPr>
            <a:lvl7pPr lvl="6" algn="ctr">
              <a:lnSpc>
                <a:spcPct val="100000"/>
              </a:lnSpc>
              <a:spcBef>
                <a:spcPts val="0"/>
              </a:spcBef>
              <a:spcAft>
                <a:spcPts val="0"/>
              </a:spcAft>
              <a:buClr>
                <a:schemeClr val="dk1"/>
              </a:buClr>
              <a:buSzPts val="12000"/>
              <a:buNone/>
              <a:defRPr sz="12000">
                <a:solidFill>
                  <a:schemeClr val="dk1"/>
                </a:solidFill>
              </a:defRPr>
            </a:lvl7pPr>
            <a:lvl8pPr lvl="7" algn="ctr">
              <a:lnSpc>
                <a:spcPct val="100000"/>
              </a:lnSpc>
              <a:spcBef>
                <a:spcPts val="0"/>
              </a:spcBef>
              <a:spcAft>
                <a:spcPts val="0"/>
              </a:spcAft>
              <a:buClr>
                <a:schemeClr val="dk1"/>
              </a:buClr>
              <a:buSzPts val="12000"/>
              <a:buNone/>
              <a:defRPr sz="12000">
                <a:solidFill>
                  <a:schemeClr val="dk1"/>
                </a:solidFill>
              </a:defRPr>
            </a:lvl8pPr>
            <a:lvl9pPr lvl="8" algn="ctr">
              <a:lnSpc>
                <a:spcPct val="100000"/>
              </a:lnSpc>
              <a:spcBef>
                <a:spcPts val="0"/>
              </a:spcBef>
              <a:spcAft>
                <a:spcPts val="0"/>
              </a:spcAft>
              <a:buClr>
                <a:schemeClr val="dk1"/>
              </a:buClr>
              <a:buSzPts val="12000"/>
              <a:buNone/>
              <a:defRPr sz="12000">
                <a:solidFill>
                  <a:schemeClr val="dk1"/>
                </a:solidFill>
              </a:defRPr>
            </a:lvl9pPr>
          </a:lstStyle>
          <a:p/>
        </p:txBody>
      </p:sp>
      <p:sp>
        <p:nvSpPr>
          <p:cNvPr id="71" name="Google Shape;71;p13"/>
          <p:cNvSpPr txBox="1"/>
          <p:nvPr>
            <p:ph idx="2" type="title"/>
          </p:nvPr>
        </p:nvSpPr>
        <p:spPr>
          <a:xfrm>
            <a:off x="1162625" y="3366251"/>
            <a:ext cx="864300" cy="447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3600"/>
              <a:buNone/>
              <a:defRPr sz="3800">
                <a:solidFill>
                  <a:schemeClr val="dk1"/>
                </a:solidFill>
              </a:defRPr>
            </a:lvl1pPr>
            <a:lvl2pPr lvl="1" algn="ctr">
              <a:lnSpc>
                <a:spcPct val="100000"/>
              </a:lnSpc>
              <a:spcBef>
                <a:spcPts val="0"/>
              </a:spcBef>
              <a:spcAft>
                <a:spcPts val="0"/>
              </a:spcAft>
              <a:buClr>
                <a:schemeClr val="dk1"/>
              </a:buClr>
              <a:buSzPts val="12000"/>
              <a:buNone/>
              <a:defRPr sz="12000">
                <a:solidFill>
                  <a:schemeClr val="dk1"/>
                </a:solidFill>
              </a:defRPr>
            </a:lvl2pPr>
            <a:lvl3pPr lvl="2" algn="ctr">
              <a:lnSpc>
                <a:spcPct val="100000"/>
              </a:lnSpc>
              <a:spcBef>
                <a:spcPts val="0"/>
              </a:spcBef>
              <a:spcAft>
                <a:spcPts val="0"/>
              </a:spcAft>
              <a:buClr>
                <a:schemeClr val="dk1"/>
              </a:buClr>
              <a:buSzPts val="12000"/>
              <a:buNone/>
              <a:defRPr sz="12000">
                <a:solidFill>
                  <a:schemeClr val="dk1"/>
                </a:solidFill>
              </a:defRPr>
            </a:lvl3pPr>
            <a:lvl4pPr lvl="3" algn="ctr">
              <a:lnSpc>
                <a:spcPct val="100000"/>
              </a:lnSpc>
              <a:spcBef>
                <a:spcPts val="0"/>
              </a:spcBef>
              <a:spcAft>
                <a:spcPts val="0"/>
              </a:spcAft>
              <a:buClr>
                <a:schemeClr val="dk1"/>
              </a:buClr>
              <a:buSzPts val="12000"/>
              <a:buNone/>
              <a:defRPr sz="12000">
                <a:solidFill>
                  <a:schemeClr val="dk1"/>
                </a:solidFill>
              </a:defRPr>
            </a:lvl4pPr>
            <a:lvl5pPr lvl="4" algn="ctr">
              <a:lnSpc>
                <a:spcPct val="100000"/>
              </a:lnSpc>
              <a:spcBef>
                <a:spcPts val="0"/>
              </a:spcBef>
              <a:spcAft>
                <a:spcPts val="0"/>
              </a:spcAft>
              <a:buClr>
                <a:schemeClr val="dk1"/>
              </a:buClr>
              <a:buSzPts val="12000"/>
              <a:buNone/>
              <a:defRPr sz="12000">
                <a:solidFill>
                  <a:schemeClr val="dk1"/>
                </a:solidFill>
              </a:defRPr>
            </a:lvl5pPr>
            <a:lvl6pPr lvl="5" algn="ctr">
              <a:lnSpc>
                <a:spcPct val="100000"/>
              </a:lnSpc>
              <a:spcBef>
                <a:spcPts val="0"/>
              </a:spcBef>
              <a:spcAft>
                <a:spcPts val="0"/>
              </a:spcAft>
              <a:buClr>
                <a:schemeClr val="dk1"/>
              </a:buClr>
              <a:buSzPts val="12000"/>
              <a:buNone/>
              <a:defRPr sz="12000">
                <a:solidFill>
                  <a:schemeClr val="dk1"/>
                </a:solidFill>
              </a:defRPr>
            </a:lvl6pPr>
            <a:lvl7pPr lvl="6" algn="ctr">
              <a:lnSpc>
                <a:spcPct val="100000"/>
              </a:lnSpc>
              <a:spcBef>
                <a:spcPts val="0"/>
              </a:spcBef>
              <a:spcAft>
                <a:spcPts val="0"/>
              </a:spcAft>
              <a:buClr>
                <a:schemeClr val="dk1"/>
              </a:buClr>
              <a:buSzPts val="12000"/>
              <a:buNone/>
              <a:defRPr sz="12000">
                <a:solidFill>
                  <a:schemeClr val="dk1"/>
                </a:solidFill>
              </a:defRPr>
            </a:lvl7pPr>
            <a:lvl8pPr lvl="7" algn="ctr">
              <a:lnSpc>
                <a:spcPct val="100000"/>
              </a:lnSpc>
              <a:spcBef>
                <a:spcPts val="0"/>
              </a:spcBef>
              <a:spcAft>
                <a:spcPts val="0"/>
              </a:spcAft>
              <a:buClr>
                <a:schemeClr val="dk1"/>
              </a:buClr>
              <a:buSzPts val="12000"/>
              <a:buNone/>
              <a:defRPr sz="12000">
                <a:solidFill>
                  <a:schemeClr val="dk1"/>
                </a:solidFill>
              </a:defRPr>
            </a:lvl8pPr>
            <a:lvl9pPr lvl="8" algn="ctr">
              <a:lnSpc>
                <a:spcPct val="100000"/>
              </a:lnSpc>
              <a:spcBef>
                <a:spcPts val="0"/>
              </a:spcBef>
              <a:spcAft>
                <a:spcPts val="0"/>
              </a:spcAft>
              <a:buClr>
                <a:schemeClr val="dk1"/>
              </a:buClr>
              <a:buSzPts val="12000"/>
              <a:buNone/>
              <a:defRPr sz="12000">
                <a:solidFill>
                  <a:schemeClr val="dk1"/>
                </a:solidFill>
              </a:defRPr>
            </a:lvl9pPr>
          </a:lstStyle>
          <a:p/>
        </p:txBody>
      </p:sp>
      <p:sp>
        <p:nvSpPr>
          <p:cNvPr id="72" name="Google Shape;72;p13"/>
          <p:cNvSpPr txBox="1"/>
          <p:nvPr>
            <p:ph idx="3" type="title"/>
          </p:nvPr>
        </p:nvSpPr>
        <p:spPr>
          <a:xfrm>
            <a:off x="5225600" y="1843025"/>
            <a:ext cx="864300" cy="447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3600"/>
              <a:buNone/>
              <a:defRPr sz="3800">
                <a:solidFill>
                  <a:schemeClr val="dk1"/>
                </a:solidFill>
              </a:defRPr>
            </a:lvl1pPr>
            <a:lvl2pPr lvl="1" algn="ctr">
              <a:lnSpc>
                <a:spcPct val="100000"/>
              </a:lnSpc>
              <a:spcBef>
                <a:spcPts val="0"/>
              </a:spcBef>
              <a:spcAft>
                <a:spcPts val="0"/>
              </a:spcAft>
              <a:buClr>
                <a:schemeClr val="dk1"/>
              </a:buClr>
              <a:buSzPts val="12000"/>
              <a:buNone/>
              <a:defRPr sz="12000">
                <a:solidFill>
                  <a:schemeClr val="dk1"/>
                </a:solidFill>
              </a:defRPr>
            </a:lvl2pPr>
            <a:lvl3pPr lvl="2" algn="ctr">
              <a:lnSpc>
                <a:spcPct val="100000"/>
              </a:lnSpc>
              <a:spcBef>
                <a:spcPts val="0"/>
              </a:spcBef>
              <a:spcAft>
                <a:spcPts val="0"/>
              </a:spcAft>
              <a:buClr>
                <a:schemeClr val="dk1"/>
              </a:buClr>
              <a:buSzPts val="12000"/>
              <a:buNone/>
              <a:defRPr sz="12000">
                <a:solidFill>
                  <a:schemeClr val="dk1"/>
                </a:solidFill>
              </a:defRPr>
            </a:lvl3pPr>
            <a:lvl4pPr lvl="3" algn="ctr">
              <a:lnSpc>
                <a:spcPct val="100000"/>
              </a:lnSpc>
              <a:spcBef>
                <a:spcPts val="0"/>
              </a:spcBef>
              <a:spcAft>
                <a:spcPts val="0"/>
              </a:spcAft>
              <a:buClr>
                <a:schemeClr val="dk1"/>
              </a:buClr>
              <a:buSzPts val="12000"/>
              <a:buNone/>
              <a:defRPr sz="12000">
                <a:solidFill>
                  <a:schemeClr val="dk1"/>
                </a:solidFill>
              </a:defRPr>
            </a:lvl4pPr>
            <a:lvl5pPr lvl="4" algn="ctr">
              <a:lnSpc>
                <a:spcPct val="100000"/>
              </a:lnSpc>
              <a:spcBef>
                <a:spcPts val="0"/>
              </a:spcBef>
              <a:spcAft>
                <a:spcPts val="0"/>
              </a:spcAft>
              <a:buClr>
                <a:schemeClr val="dk1"/>
              </a:buClr>
              <a:buSzPts val="12000"/>
              <a:buNone/>
              <a:defRPr sz="12000">
                <a:solidFill>
                  <a:schemeClr val="dk1"/>
                </a:solidFill>
              </a:defRPr>
            </a:lvl5pPr>
            <a:lvl6pPr lvl="5" algn="ctr">
              <a:lnSpc>
                <a:spcPct val="100000"/>
              </a:lnSpc>
              <a:spcBef>
                <a:spcPts val="0"/>
              </a:spcBef>
              <a:spcAft>
                <a:spcPts val="0"/>
              </a:spcAft>
              <a:buClr>
                <a:schemeClr val="dk1"/>
              </a:buClr>
              <a:buSzPts val="12000"/>
              <a:buNone/>
              <a:defRPr sz="12000">
                <a:solidFill>
                  <a:schemeClr val="dk1"/>
                </a:solidFill>
              </a:defRPr>
            </a:lvl6pPr>
            <a:lvl7pPr lvl="6" algn="ctr">
              <a:lnSpc>
                <a:spcPct val="100000"/>
              </a:lnSpc>
              <a:spcBef>
                <a:spcPts val="0"/>
              </a:spcBef>
              <a:spcAft>
                <a:spcPts val="0"/>
              </a:spcAft>
              <a:buClr>
                <a:schemeClr val="dk1"/>
              </a:buClr>
              <a:buSzPts val="12000"/>
              <a:buNone/>
              <a:defRPr sz="12000">
                <a:solidFill>
                  <a:schemeClr val="dk1"/>
                </a:solidFill>
              </a:defRPr>
            </a:lvl7pPr>
            <a:lvl8pPr lvl="7" algn="ctr">
              <a:lnSpc>
                <a:spcPct val="100000"/>
              </a:lnSpc>
              <a:spcBef>
                <a:spcPts val="0"/>
              </a:spcBef>
              <a:spcAft>
                <a:spcPts val="0"/>
              </a:spcAft>
              <a:buClr>
                <a:schemeClr val="dk1"/>
              </a:buClr>
              <a:buSzPts val="12000"/>
              <a:buNone/>
              <a:defRPr sz="12000">
                <a:solidFill>
                  <a:schemeClr val="dk1"/>
                </a:solidFill>
              </a:defRPr>
            </a:lvl8pPr>
            <a:lvl9pPr lvl="8" algn="ctr">
              <a:lnSpc>
                <a:spcPct val="100000"/>
              </a:lnSpc>
              <a:spcBef>
                <a:spcPts val="0"/>
              </a:spcBef>
              <a:spcAft>
                <a:spcPts val="0"/>
              </a:spcAft>
              <a:buClr>
                <a:schemeClr val="dk1"/>
              </a:buClr>
              <a:buSzPts val="12000"/>
              <a:buNone/>
              <a:defRPr sz="12000">
                <a:solidFill>
                  <a:schemeClr val="dk1"/>
                </a:solidFill>
              </a:defRPr>
            </a:lvl9pPr>
          </a:lstStyle>
          <a:p/>
        </p:txBody>
      </p:sp>
      <p:sp>
        <p:nvSpPr>
          <p:cNvPr id="73" name="Google Shape;73;p13"/>
          <p:cNvSpPr txBox="1"/>
          <p:nvPr>
            <p:ph idx="4" type="title"/>
          </p:nvPr>
        </p:nvSpPr>
        <p:spPr>
          <a:xfrm>
            <a:off x="5225600" y="3366251"/>
            <a:ext cx="864300" cy="447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dk1"/>
              </a:buClr>
              <a:buSzPts val="3600"/>
              <a:buNone/>
              <a:defRPr sz="3800">
                <a:solidFill>
                  <a:schemeClr val="dk1"/>
                </a:solidFill>
              </a:defRPr>
            </a:lvl1pPr>
            <a:lvl2pPr lvl="1" algn="ctr">
              <a:lnSpc>
                <a:spcPct val="100000"/>
              </a:lnSpc>
              <a:spcBef>
                <a:spcPts val="0"/>
              </a:spcBef>
              <a:spcAft>
                <a:spcPts val="0"/>
              </a:spcAft>
              <a:buClr>
                <a:schemeClr val="dk1"/>
              </a:buClr>
              <a:buSzPts val="12000"/>
              <a:buNone/>
              <a:defRPr sz="12000">
                <a:solidFill>
                  <a:schemeClr val="dk1"/>
                </a:solidFill>
              </a:defRPr>
            </a:lvl2pPr>
            <a:lvl3pPr lvl="2" algn="ctr">
              <a:lnSpc>
                <a:spcPct val="100000"/>
              </a:lnSpc>
              <a:spcBef>
                <a:spcPts val="0"/>
              </a:spcBef>
              <a:spcAft>
                <a:spcPts val="0"/>
              </a:spcAft>
              <a:buClr>
                <a:schemeClr val="dk1"/>
              </a:buClr>
              <a:buSzPts val="12000"/>
              <a:buNone/>
              <a:defRPr sz="12000">
                <a:solidFill>
                  <a:schemeClr val="dk1"/>
                </a:solidFill>
              </a:defRPr>
            </a:lvl3pPr>
            <a:lvl4pPr lvl="3" algn="ctr">
              <a:lnSpc>
                <a:spcPct val="100000"/>
              </a:lnSpc>
              <a:spcBef>
                <a:spcPts val="0"/>
              </a:spcBef>
              <a:spcAft>
                <a:spcPts val="0"/>
              </a:spcAft>
              <a:buClr>
                <a:schemeClr val="dk1"/>
              </a:buClr>
              <a:buSzPts val="12000"/>
              <a:buNone/>
              <a:defRPr sz="12000">
                <a:solidFill>
                  <a:schemeClr val="dk1"/>
                </a:solidFill>
              </a:defRPr>
            </a:lvl4pPr>
            <a:lvl5pPr lvl="4" algn="ctr">
              <a:lnSpc>
                <a:spcPct val="100000"/>
              </a:lnSpc>
              <a:spcBef>
                <a:spcPts val="0"/>
              </a:spcBef>
              <a:spcAft>
                <a:spcPts val="0"/>
              </a:spcAft>
              <a:buClr>
                <a:schemeClr val="dk1"/>
              </a:buClr>
              <a:buSzPts val="12000"/>
              <a:buNone/>
              <a:defRPr sz="12000">
                <a:solidFill>
                  <a:schemeClr val="dk1"/>
                </a:solidFill>
              </a:defRPr>
            </a:lvl5pPr>
            <a:lvl6pPr lvl="5" algn="ctr">
              <a:lnSpc>
                <a:spcPct val="100000"/>
              </a:lnSpc>
              <a:spcBef>
                <a:spcPts val="0"/>
              </a:spcBef>
              <a:spcAft>
                <a:spcPts val="0"/>
              </a:spcAft>
              <a:buClr>
                <a:schemeClr val="dk1"/>
              </a:buClr>
              <a:buSzPts val="12000"/>
              <a:buNone/>
              <a:defRPr sz="12000">
                <a:solidFill>
                  <a:schemeClr val="dk1"/>
                </a:solidFill>
              </a:defRPr>
            </a:lvl6pPr>
            <a:lvl7pPr lvl="6" algn="ctr">
              <a:lnSpc>
                <a:spcPct val="100000"/>
              </a:lnSpc>
              <a:spcBef>
                <a:spcPts val="0"/>
              </a:spcBef>
              <a:spcAft>
                <a:spcPts val="0"/>
              </a:spcAft>
              <a:buClr>
                <a:schemeClr val="dk1"/>
              </a:buClr>
              <a:buSzPts val="12000"/>
              <a:buNone/>
              <a:defRPr sz="12000">
                <a:solidFill>
                  <a:schemeClr val="dk1"/>
                </a:solidFill>
              </a:defRPr>
            </a:lvl7pPr>
            <a:lvl8pPr lvl="7" algn="ctr">
              <a:lnSpc>
                <a:spcPct val="100000"/>
              </a:lnSpc>
              <a:spcBef>
                <a:spcPts val="0"/>
              </a:spcBef>
              <a:spcAft>
                <a:spcPts val="0"/>
              </a:spcAft>
              <a:buClr>
                <a:schemeClr val="dk1"/>
              </a:buClr>
              <a:buSzPts val="12000"/>
              <a:buNone/>
              <a:defRPr sz="12000">
                <a:solidFill>
                  <a:schemeClr val="dk1"/>
                </a:solidFill>
              </a:defRPr>
            </a:lvl8pPr>
            <a:lvl9pPr lvl="8" algn="ctr">
              <a:lnSpc>
                <a:spcPct val="100000"/>
              </a:lnSpc>
              <a:spcBef>
                <a:spcPts val="0"/>
              </a:spcBef>
              <a:spcAft>
                <a:spcPts val="0"/>
              </a:spcAft>
              <a:buClr>
                <a:schemeClr val="dk1"/>
              </a:buClr>
              <a:buSzPts val="12000"/>
              <a:buNone/>
              <a:defRPr sz="12000">
                <a:solidFill>
                  <a:schemeClr val="dk1"/>
                </a:solidFill>
              </a:defRPr>
            </a:lvl9pPr>
          </a:lstStyle>
          <a:p/>
        </p:txBody>
      </p:sp>
      <p:sp>
        <p:nvSpPr>
          <p:cNvPr id="74" name="Google Shape;74;p13"/>
          <p:cNvSpPr txBox="1"/>
          <p:nvPr>
            <p:ph idx="1" type="subTitle"/>
          </p:nvPr>
        </p:nvSpPr>
        <p:spPr>
          <a:xfrm>
            <a:off x="1846500" y="1938050"/>
            <a:ext cx="2605200" cy="46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Font typeface="Roboto"/>
              <a:buNone/>
              <a:defRPr b="0" sz="14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75" name="Google Shape;75;p13"/>
          <p:cNvSpPr txBox="1"/>
          <p:nvPr>
            <p:ph idx="5" type="subTitle"/>
          </p:nvPr>
        </p:nvSpPr>
        <p:spPr>
          <a:xfrm>
            <a:off x="1846500" y="1581950"/>
            <a:ext cx="1724400" cy="381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000"/>
              <a:buFont typeface="Signika"/>
              <a:buNone/>
              <a:defRPr sz="2200">
                <a:solidFill>
                  <a:schemeClr val="dk1"/>
                </a:solidFill>
                <a:latin typeface="Josefin Slab Thin"/>
                <a:ea typeface="Josefin Slab Thin"/>
                <a:cs typeface="Josefin Slab Thin"/>
                <a:sym typeface="Josefin Slab Thin"/>
              </a:defRPr>
            </a:lvl1pPr>
            <a:lvl2pPr lvl="1"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2pPr>
            <a:lvl3pPr lvl="2"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3pPr>
            <a:lvl4pPr lvl="3"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4pPr>
            <a:lvl5pPr lvl="4"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5pPr>
            <a:lvl6pPr lvl="5"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6pPr>
            <a:lvl7pPr lvl="6"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7pPr>
            <a:lvl8pPr lvl="7"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8pPr>
            <a:lvl9pPr lvl="8"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9pPr>
          </a:lstStyle>
          <a:p/>
        </p:txBody>
      </p:sp>
      <p:sp>
        <p:nvSpPr>
          <p:cNvPr id="76" name="Google Shape;76;p13"/>
          <p:cNvSpPr txBox="1"/>
          <p:nvPr>
            <p:ph idx="6" type="subTitle"/>
          </p:nvPr>
        </p:nvSpPr>
        <p:spPr>
          <a:xfrm>
            <a:off x="1846500" y="3478475"/>
            <a:ext cx="2605200" cy="46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Font typeface="Roboto"/>
              <a:buNone/>
              <a:defRPr b="0" sz="14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77" name="Google Shape;77;p13"/>
          <p:cNvSpPr txBox="1"/>
          <p:nvPr>
            <p:ph idx="7" type="subTitle"/>
          </p:nvPr>
        </p:nvSpPr>
        <p:spPr>
          <a:xfrm>
            <a:off x="1846500" y="3120953"/>
            <a:ext cx="1724400" cy="381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000"/>
              <a:buFont typeface="Signika"/>
              <a:buNone/>
              <a:defRPr sz="2200">
                <a:solidFill>
                  <a:schemeClr val="dk1"/>
                </a:solidFill>
                <a:latin typeface="Josefin Slab Thin"/>
                <a:ea typeface="Josefin Slab Thin"/>
                <a:cs typeface="Josefin Slab Thin"/>
                <a:sym typeface="Josefin Slab Thin"/>
              </a:defRPr>
            </a:lvl1pPr>
            <a:lvl2pPr lvl="1"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2pPr>
            <a:lvl3pPr lvl="2"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3pPr>
            <a:lvl4pPr lvl="3"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4pPr>
            <a:lvl5pPr lvl="4"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5pPr>
            <a:lvl6pPr lvl="5"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6pPr>
            <a:lvl7pPr lvl="6"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7pPr>
            <a:lvl8pPr lvl="7"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8pPr>
            <a:lvl9pPr lvl="8"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9pPr>
          </a:lstStyle>
          <a:p/>
        </p:txBody>
      </p:sp>
      <p:sp>
        <p:nvSpPr>
          <p:cNvPr id="78" name="Google Shape;78;p13"/>
          <p:cNvSpPr txBox="1"/>
          <p:nvPr>
            <p:ph idx="8" type="subTitle"/>
          </p:nvPr>
        </p:nvSpPr>
        <p:spPr>
          <a:xfrm>
            <a:off x="5909575" y="1938050"/>
            <a:ext cx="2605200" cy="46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Font typeface="Roboto"/>
              <a:buNone/>
              <a:defRPr b="0" sz="14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79" name="Google Shape;79;p13"/>
          <p:cNvSpPr txBox="1"/>
          <p:nvPr>
            <p:ph idx="9" type="subTitle"/>
          </p:nvPr>
        </p:nvSpPr>
        <p:spPr>
          <a:xfrm>
            <a:off x="5909575" y="1581950"/>
            <a:ext cx="1724400" cy="381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000"/>
              <a:buFont typeface="Signika"/>
              <a:buNone/>
              <a:defRPr sz="2200">
                <a:solidFill>
                  <a:schemeClr val="dk1"/>
                </a:solidFill>
                <a:latin typeface="Josefin Slab Thin"/>
                <a:ea typeface="Josefin Slab Thin"/>
                <a:cs typeface="Josefin Slab Thin"/>
                <a:sym typeface="Josefin Slab Thin"/>
              </a:defRPr>
            </a:lvl1pPr>
            <a:lvl2pPr lvl="1"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2pPr>
            <a:lvl3pPr lvl="2"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3pPr>
            <a:lvl4pPr lvl="3"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4pPr>
            <a:lvl5pPr lvl="4"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5pPr>
            <a:lvl6pPr lvl="5"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6pPr>
            <a:lvl7pPr lvl="6"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7pPr>
            <a:lvl8pPr lvl="7"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8pPr>
            <a:lvl9pPr lvl="8"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9pPr>
          </a:lstStyle>
          <a:p/>
        </p:txBody>
      </p:sp>
      <p:sp>
        <p:nvSpPr>
          <p:cNvPr id="80" name="Google Shape;80;p13"/>
          <p:cNvSpPr txBox="1"/>
          <p:nvPr>
            <p:ph idx="13" type="subTitle"/>
          </p:nvPr>
        </p:nvSpPr>
        <p:spPr>
          <a:xfrm>
            <a:off x="5909575" y="3478475"/>
            <a:ext cx="2605200" cy="462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Font typeface="Roboto"/>
              <a:buNone/>
              <a:defRPr b="0" sz="14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400"/>
              <a:buFont typeface="Roboto"/>
              <a:buNone/>
              <a:defRPr>
                <a:solidFill>
                  <a:schemeClr val="dk1"/>
                </a:solidFill>
                <a:latin typeface="Roboto"/>
                <a:ea typeface="Roboto"/>
                <a:cs typeface="Roboto"/>
                <a:sym typeface="Roboto"/>
              </a:defRPr>
            </a:lvl9pPr>
          </a:lstStyle>
          <a:p/>
        </p:txBody>
      </p:sp>
      <p:sp>
        <p:nvSpPr>
          <p:cNvPr id="81" name="Google Shape;81;p13"/>
          <p:cNvSpPr txBox="1"/>
          <p:nvPr>
            <p:ph idx="14" type="subTitle"/>
          </p:nvPr>
        </p:nvSpPr>
        <p:spPr>
          <a:xfrm>
            <a:off x="5909575" y="3120953"/>
            <a:ext cx="1724400" cy="381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000"/>
              <a:buFont typeface="Signika"/>
              <a:buNone/>
              <a:defRPr sz="2200">
                <a:solidFill>
                  <a:schemeClr val="dk1"/>
                </a:solidFill>
                <a:latin typeface="Josefin Slab Thin"/>
                <a:ea typeface="Josefin Slab Thin"/>
                <a:cs typeface="Josefin Slab Thin"/>
                <a:sym typeface="Josefin Slab Thin"/>
              </a:defRPr>
            </a:lvl1pPr>
            <a:lvl2pPr lvl="1"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2pPr>
            <a:lvl3pPr lvl="2"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3pPr>
            <a:lvl4pPr lvl="3"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4pPr>
            <a:lvl5pPr lvl="4"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5pPr>
            <a:lvl6pPr lvl="5"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6pPr>
            <a:lvl7pPr lvl="6"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7pPr>
            <a:lvl8pPr lvl="7"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8pPr>
            <a:lvl9pPr lvl="8" algn="l">
              <a:lnSpc>
                <a:spcPct val="100000"/>
              </a:lnSpc>
              <a:spcBef>
                <a:spcPts val="0"/>
              </a:spcBef>
              <a:spcAft>
                <a:spcPts val="0"/>
              </a:spcAft>
              <a:buClr>
                <a:schemeClr val="dk1"/>
              </a:buClr>
              <a:buSzPts val="1400"/>
              <a:buFont typeface="Signika"/>
              <a:buNone/>
              <a:defRPr b="1">
                <a:solidFill>
                  <a:schemeClr val="dk1"/>
                </a:solidFill>
                <a:latin typeface="Signika"/>
                <a:ea typeface="Signika"/>
                <a:cs typeface="Signika"/>
                <a:sym typeface="Signika"/>
              </a:defRPr>
            </a:lvl9pPr>
          </a:lstStyle>
          <a:p/>
        </p:txBody>
      </p:sp>
      <p:sp>
        <p:nvSpPr>
          <p:cNvPr id="82" name="Google Shape;82;p13"/>
          <p:cNvSpPr/>
          <p:nvPr/>
        </p:nvSpPr>
        <p:spPr>
          <a:xfrm flipH="1" rot="1356523">
            <a:off x="7359480" y="-103797"/>
            <a:ext cx="11640" cy="34572"/>
          </a:xfrm>
          <a:custGeom>
            <a:rect b="b" l="l" r="r" t="t"/>
            <a:pathLst>
              <a:path extrusionOk="0" h="1093" w="368">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3"/>
          <p:cNvSpPr txBox="1"/>
          <p:nvPr>
            <p:ph idx="15" type="title"/>
          </p:nvPr>
        </p:nvSpPr>
        <p:spPr>
          <a:xfrm>
            <a:off x="787825" y="351800"/>
            <a:ext cx="7444800" cy="646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b="0" sz="3600">
                <a:solidFill>
                  <a:schemeClr val="dk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pic>
        <p:nvPicPr>
          <p:cNvPr id="84" name="Google Shape;84;p13"/>
          <p:cNvPicPr preferRelativeResize="0"/>
          <p:nvPr/>
        </p:nvPicPr>
        <p:blipFill rotWithShape="1">
          <a:blip r:embed="rId2">
            <a:alphaModFix/>
          </a:blip>
          <a:srcRect b="17839" l="15308" r="20232" t="18940"/>
          <a:stretch/>
        </p:blipFill>
        <p:spPr>
          <a:xfrm rot="-7408698">
            <a:off x="-1770204" y="1279537"/>
            <a:ext cx="5548852" cy="3096396"/>
          </a:xfrm>
          <a:prstGeom prst="rect">
            <a:avLst/>
          </a:prstGeom>
          <a:noFill/>
          <a:ln>
            <a:noFill/>
          </a:ln>
        </p:spPr>
      </p:pic>
      <p:pic>
        <p:nvPicPr>
          <p:cNvPr id="85" name="Google Shape;85;p13"/>
          <p:cNvPicPr preferRelativeResize="0"/>
          <p:nvPr/>
        </p:nvPicPr>
        <p:blipFill rotWithShape="1">
          <a:blip r:embed="rId3">
            <a:alphaModFix/>
          </a:blip>
          <a:srcRect b="36231" l="9262" r="10545" t="38868"/>
          <a:stretch/>
        </p:blipFill>
        <p:spPr>
          <a:xfrm rot="4667779">
            <a:off x="2942819" y="991544"/>
            <a:ext cx="10772163" cy="190310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spTree>
      <p:nvGrpSpPr>
        <p:cNvPr id="86" name="Shape 86"/>
        <p:cNvGrpSpPr/>
        <p:nvPr/>
      </p:nvGrpSpPr>
      <p:grpSpPr>
        <a:xfrm>
          <a:off x="0" y="0"/>
          <a:ext cx="0" cy="0"/>
          <a:chOff x="0" y="0"/>
          <a:chExt cx="0" cy="0"/>
        </a:xfrm>
      </p:grpSpPr>
      <p:pic>
        <p:nvPicPr>
          <p:cNvPr id="87" name="Google Shape;87;p14"/>
          <p:cNvPicPr preferRelativeResize="0"/>
          <p:nvPr/>
        </p:nvPicPr>
        <p:blipFill rotWithShape="1">
          <a:blip r:embed="rId2">
            <a:alphaModFix/>
          </a:blip>
          <a:srcRect b="17839" l="15308" r="20232" t="18940"/>
          <a:stretch/>
        </p:blipFill>
        <p:spPr>
          <a:xfrm rot="7742638">
            <a:off x="-3511265" y="-1531089"/>
            <a:ext cx="5548854" cy="3096396"/>
          </a:xfrm>
          <a:prstGeom prst="rect">
            <a:avLst/>
          </a:prstGeom>
          <a:noFill/>
          <a:ln>
            <a:noFill/>
          </a:ln>
        </p:spPr>
      </p:pic>
      <p:pic>
        <p:nvPicPr>
          <p:cNvPr id="88" name="Google Shape;88;p14"/>
          <p:cNvPicPr preferRelativeResize="0"/>
          <p:nvPr/>
        </p:nvPicPr>
        <p:blipFill rotWithShape="1">
          <a:blip r:embed="rId3">
            <a:alphaModFix/>
          </a:blip>
          <a:srcRect b="36231" l="9262" r="10545" t="38868"/>
          <a:stretch/>
        </p:blipFill>
        <p:spPr>
          <a:xfrm rot="-10401481">
            <a:off x="-1143585" y="4061820"/>
            <a:ext cx="10772166" cy="1903105"/>
          </a:xfrm>
          <a:prstGeom prst="rect">
            <a:avLst/>
          </a:prstGeom>
          <a:noFill/>
          <a:ln>
            <a:noFill/>
          </a:ln>
        </p:spPr>
      </p:pic>
      <p:sp>
        <p:nvSpPr>
          <p:cNvPr id="89" name="Google Shape;89;p14"/>
          <p:cNvSpPr txBox="1"/>
          <p:nvPr>
            <p:ph type="title"/>
          </p:nvPr>
        </p:nvSpPr>
        <p:spPr>
          <a:xfrm>
            <a:off x="787825" y="351800"/>
            <a:ext cx="7444800" cy="646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b="0" sz="3600">
                <a:solidFill>
                  <a:schemeClr val="dk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 only  2">
    <p:spTree>
      <p:nvGrpSpPr>
        <p:cNvPr id="90" name="Shape 90"/>
        <p:cNvGrpSpPr/>
        <p:nvPr/>
      </p:nvGrpSpPr>
      <p:grpSpPr>
        <a:xfrm>
          <a:off x="0" y="0"/>
          <a:ext cx="0" cy="0"/>
          <a:chOff x="0" y="0"/>
          <a:chExt cx="0" cy="0"/>
        </a:xfrm>
      </p:grpSpPr>
      <p:pic>
        <p:nvPicPr>
          <p:cNvPr id="91" name="Google Shape;91;p15"/>
          <p:cNvPicPr preferRelativeResize="0"/>
          <p:nvPr/>
        </p:nvPicPr>
        <p:blipFill rotWithShape="1">
          <a:blip r:embed="rId2">
            <a:alphaModFix/>
          </a:blip>
          <a:srcRect b="17839" l="15308" r="20232" t="18940"/>
          <a:stretch/>
        </p:blipFill>
        <p:spPr>
          <a:xfrm rot="5400013">
            <a:off x="-3709141" y="894885"/>
            <a:ext cx="5548853" cy="3096399"/>
          </a:xfrm>
          <a:prstGeom prst="rect">
            <a:avLst/>
          </a:prstGeom>
          <a:noFill/>
          <a:ln>
            <a:noFill/>
          </a:ln>
        </p:spPr>
      </p:pic>
      <p:pic>
        <p:nvPicPr>
          <p:cNvPr id="92" name="Google Shape;92;p15"/>
          <p:cNvPicPr preferRelativeResize="0"/>
          <p:nvPr/>
        </p:nvPicPr>
        <p:blipFill rotWithShape="1">
          <a:blip r:embed="rId3">
            <a:alphaModFix/>
          </a:blip>
          <a:srcRect b="36231" l="9262" r="10545" t="38868"/>
          <a:stretch/>
        </p:blipFill>
        <p:spPr>
          <a:xfrm rot="10002041">
            <a:off x="1995214" y="3191816"/>
            <a:ext cx="10772168" cy="1903108"/>
          </a:xfrm>
          <a:prstGeom prst="rect">
            <a:avLst/>
          </a:prstGeom>
          <a:noFill/>
          <a:ln>
            <a:noFill/>
          </a:ln>
        </p:spPr>
      </p:pic>
      <p:sp>
        <p:nvSpPr>
          <p:cNvPr id="93" name="Google Shape;93;p15"/>
          <p:cNvSpPr txBox="1"/>
          <p:nvPr>
            <p:ph type="title"/>
          </p:nvPr>
        </p:nvSpPr>
        <p:spPr>
          <a:xfrm>
            <a:off x="787825" y="351800"/>
            <a:ext cx="7444800" cy="646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b="0" sz="3600">
                <a:solidFill>
                  <a:schemeClr val="dk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Title and three columns ">
    <p:spTree>
      <p:nvGrpSpPr>
        <p:cNvPr id="94" name="Shape 94"/>
        <p:cNvGrpSpPr/>
        <p:nvPr/>
      </p:nvGrpSpPr>
      <p:grpSpPr>
        <a:xfrm>
          <a:off x="0" y="0"/>
          <a:ext cx="0" cy="0"/>
          <a:chOff x="0" y="0"/>
          <a:chExt cx="0" cy="0"/>
        </a:xfrm>
      </p:grpSpPr>
      <p:pic>
        <p:nvPicPr>
          <p:cNvPr id="95" name="Google Shape;95;p16"/>
          <p:cNvPicPr preferRelativeResize="0"/>
          <p:nvPr/>
        </p:nvPicPr>
        <p:blipFill rotWithShape="1">
          <a:blip r:embed="rId2">
            <a:alphaModFix/>
          </a:blip>
          <a:srcRect b="13123" l="11646" r="21570" t="23509"/>
          <a:stretch/>
        </p:blipFill>
        <p:spPr>
          <a:xfrm rot="-4007764">
            <a:off x="-4708702" y="410043"/>
            <a:ext cx="8008246" cy="4323421"/>
          </a:xfrm>
          <a:prstGeom prst="rect">
            <a:avLst/>
          </a:prstGeom>
          <a:noFill/>
          <a:ln>
            <a:noFill/>
          </a:ln>
        </p:spPr>
      </p:pic>
      <p:pic>
        <p:nvPicPr>
          <p:cNvPr id="96" name="Google Shape;96;p16"/>
          <p:cNvPicPr preferRelativeResize="0"/>
          <p:nvPr/>
        </p:nvPicPr>
        <p:blipFill rotWithShape="1">
          <a:blip r:embed="rId3">
            <a:alphaModFix/>
          </a:blip>
          <a:srcRect b="17839" l="15308" r="20232" t="18940"/>
          <a:stretch/>
        </p:blipFill>
        <p:spPr>
          <a:xfrm rot="3600006">
            <a:off x="5496186" y="1023561"/>
            <a:ext cx="5548858" cy="3096395"/>
          </a:xfrm>
          <a:prstGeom prst="rect">
            <a:avLst/>
          </a:prstGeom>
          <a:noFill/>
          <a:ln>
            <a:noFill/>
          </a:ln>
        </p:spPr>
      </p:pic>
      <p:sp>
        <p:nvSpPr>
          <p:cNvPr id="97" name="Google Shape;97;p16"/>
          <p:cNvSpPr txBox="1"/>
          <p:nvPr>
            <p:ph idx="1" type="subTitle"/>
          </p:nvPr>
        </p:nvSpPr>
        <p:spPr>
          <a:xfrm>
            <a:off x="4572353" y="3454098"/>
            <a:ext cx="2154900" cy="414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solidFill>
                  <a:schemeClr val="dk1"/>
                </a:solidFill>
              </a:defRPr>
            </a:lvl2pPr>
            <a:lvl3pPr lvl="2" algn="l">
              <a:lnSpc>
                <a:spcPct val="100000"/>
              </a:lnSpc>
              <a:spcBef>
                <a:spcPts val="0"/>
              </a:spcBef>
              <a:spcAft>
                <a:spcPts val="0"/>
              </a:spcAft>
              <a:buSzPts val="1400"/>
              <a:buNone/>
              <a:defRPr>
                <a:solidFill>
                  <a:schemeClr val="dk1"/>
                </a:solidFill>
              </a:defRPr>
            </a:lvl3pPr>
            <a:lvl4pPr lvl="3" algn="l">
              <a:lnSpc>
                <a:spcPct val="100000"/>
              </a:lnSpc>
              <a:spcBef>
                <a:spcPts val="0"/>
              </a:spcBef>
              <a:spcAft>
                <a:spcPts val="0"/>
              </a:spcAft>
              <a:buSzPts val="1400"/>
              <a:buNone/>
              <a:defRPr>
                <a:solidFill>
                  <a:schemeClr val="dk1"/>
                </a:solidFill>
              </a:defRPr>
            </a:lvl4pPr>
            <a:lvl5pPr lvl="4" algn="l">
              <a:lnSpc>
                <a:spcPct val="100000"/>
              </a:lnSpc>
              <a:spcBef>
                <a:spcPts val="0"/>
              </a:spcBef>
              <a:spcAft>
                <a:spcPts val="0"/>
              </a:spcAft>
              <a:buSzPts val="1400"/>
              <a:buNone/>
              <a:defRPr>
                <a:solidFill>
                  <a:schemeClr val="dk1"/>
                </a:solidFill>
              </a:defRPr>
            </a:lvl5pPr>
            <a:lvl6pPr lvl="5" algn="l">
              <a:lnSpc>
                <a:spcPct val="100000"/>
              </a:lnSpc>
              <a:spcBef>
                <a:spcPts val="0"/>
              </a:spcBef>
              <a:spcAft>
                <a:spcPts val="0"/>
              </a:spcAft>
              <a:buSzPts val="1400"/>
              <a:buNone/>
              <a:defRPr>
                <a:solidFill>
                  <a:schemeClr val="dk1"/>
                </a:solidFill>
              </a:defRPr>
            </a:lvl6pPr>
            <a:lvl7pPr lvl="6" algn="l">
              <a:lnSpc>
                <a:spcPct val="100000"/>
              </a:lnSpc>
              <a:spcBef>
                <a:spcPts val="0"/>
              </a:spcBef>
              <a:spcAft>
                <a:spcPts val="0"/>
              </a:spcAft>
              <a:buSzPts val="1400"/>
              <a:buNone/>
              <a:defRPr>
                <a:solidFill>
                  <a:schemeClr val="dk1"/>
                </a:solidFill>
              </a:defRPr>
            </a:lvl7pPr>
            <a:lvl8pPr lvl="7" algn="l">
              <a:lnSpc>
                <a:spcPct val="100000"/>
              </a:lnSpc>
              <a:spcBef>
                <a:spcPts val="0"/>
              </a:spcBef>
              <a:spcAft>
                <a:spcPts val="0"/>
              </a:spcAft>
              <a:buSzPts val="1400"/>
              <a:buNone/>
              <a:defRPr>
                <a:solidFill>
                  <a:schemeClr val="dk1"/>
                </a:solidFill>
              </a:defRPr>
            </a:lvl8pPr>
            <a:lvl9pPr lvl="8" algn="l">
              <a:lnSpc>
                <a:spcPct val="100000"/>
              </a:lnSpc>
              <a:spcBef>
                <a:spcPts val="0"/>
              </a:spcBef>
              <a:spcAft>
                <a:spcPts val="0"/>
              </a:spcAft>
              <a:buSzPts val="1400"/>
              <a:buNone/>
              <a:defRPr>
                <a:solidFill>
                  <a:schemeClr val="dk1"/>
                </a:solidFill>
              </a:defRPr>
            </a:lvl9pPr>
          </a:lstStyle>
          <a:p/>
        </p:txBody>
      </p:sp>
      <p:sp>
        <p:nvSpPr>
          <p:cNvPr id="98" name="Google Shape;98;p16"/>
          <p:cNvSpPr txBox="1"/>
          <p:nvPr>
            <p:ph idx="2" type="subTitle"/>
          </p:nvPr>
        </p:nvSpPr>
        <p:spPr>
          <a:xfrm>
            <a:off x="4572350" y="3741725"/>
            <a:ext cx="3367800" cy="527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99" name="Google Shape;99;p16"/>
          <p:cNvSpPr txBox="1"/>
          <p:nvPr>
            <p:ph idx="3" type="subTitle"/>
          </p:nvPr>
        </p:nvSpPr>
        <p:spPr>
          <a:xfrm>
            <a:off x="4572353" y="2548818"/>
            <a:ext cx="2154900" cy="414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solidFill>
                  <a:schemeClr val="dk1"/>
                </a:solidFill>
              </a:defRPr>
            </a:lvl2pPr>
            <a:lvl3pPr lvl="2" algn="l">
              <a:lnSpc>
                <a:spcPct val="100000"/>
              </a:lnSpc>
              <a:spcBef>
                <a:spcPts val="0"/>
              </a:spcBef>
              <a:spcAft>
                <a:spcPts val="0"/>
              </a:spcAft>
              <a:buSzPts val="1400"/>
              <a:buNone/>
              <a:defRPr>
                <a:solidFill>
                  <a:schemeClr val="dk1"/>
                </a:solidFill>
              </a:defRPr>
            </a:lvl3pPr>
            <a:lvl4pPr lvl="3" algn="l">
              <a:lnSpc>
                <a:spcPct val="100000"/>
              </a:lnSpc>
              <a:spcBef>
                <a:spcPts val="0"/>
              </a:spcBef>
              <a:spcAft>
                <a:spcPts val="0"/>
              </a:spcAft>
              <a:buSzPts val="1400"/>
              <a:buNone/>
              <a:defRPr>
                <a:solidFill>
                  <a:schemeClr val="dk1"/>
                </a:solidFill>
              </a:defRPr>
            </a:lvl4pPr>
            <a:lvl5pPr lvl="4" algn="l">
              <a:lnSpc>
                <a:spcPct val="100000"/>
              </a:lnSpc>
              <a:spcBef>
                <a:spcPts val="0"/>
              </a:spcBef>
              <a:spcAft>
                <a:spcPts val="0"/>
              </a:spcAft>
              <a:buSzPts val="1400"/>
              <a:buNone/>
              <a:defRPr>
                <a:solidFill>
                  <a:schemeClr val="dk1"/>
                </a:solidFill>
              </a:defRPr>
            </a:lvl5pPr>
            <a:lvl6pPr lvl="5" algn="l">
              <a:lnSpc>
                <a:spcPct val="100000"/>
              </a:lnSpc>
              <a:spcBef>
                <a:spcPts val="0"/>
              </a:spcBef>
              <a:spcAft>
                <a:spcPts val="0"/>
              </a:spcAft>
              <a:buSzPts val="1400"/>
              <a:buNone/>
              <a:defRPr>
                <a:solidFill>
                  <a:schemeClr val="dk1"/>
                </a:solidFill>
              </a:defRPr>
            </a:lvl6pPr>
            <a:lvl7pPr lvl="6" algn="l">
              <a:lnSpc>
                <a:spcPct val="100000"/>
              </a:lnSpc>
              <a:spcBef>
                <a:spcPts val="0"/>
              </a:spcBef>
              <a:spcAft>
                <a:spcPts val="0"/>
              </a:spcAft>
              <a:buSzPts val="1400"/>
              <a:buNone/>
              <a:defRPr>
                <a:solidFill>
                  <a:schemeClr val="dk1"/>
                </a:solidFill>
              </a:defRPr>
            </a:lvl7pPr>
            <a:lvl8pPr lvl="7" algn="l">
              <a:lnSpc>
                <a:spcPct val="100000"/>
              </a:lnSpc>
              <a:spcBef>
                <a:spcPts val="0"/>
              </a:spcBef>
              <a:spcAft>
                <a:spcPts val="0"/>
              </a:spcAft>
              <a:buSzPts val="1400"/>
              <a:buNone/>
              <a:defRPr>
                <a:solidFill>
                  <a:schemeClr val="dk1"/>
                </a:solidFill>
              </a:defRPr>
            </a:lvl8pPr>
            <a:lvl9pPr lvl="8" algn="l">
              <a:lnSpc>
                <a:spcPct val="100000"/>
              </a:lnSpc>
              <a:spcBef>
                <a:spcPts val="0"/>
              </a:spcBef>
              <a:spcAft>
                <a:spcPts val="0"/>
              </a:spcAft>
              <a:buSzPts val="1400"/>
              <a:buNone/>
              <a:defRPr>
                <a:solidFill>
                  <a:schemeClr val="dk1"/>
                </a:solidFill>
              </a:defRPr>
            </a:lvl9pPr>
          </a:lstStyle>
          <a:p/>
        </p:txBody>
      </p:sp>
      <p:sp>
        <p:nvSpPr>
          <p:cNvPr id="100" name="Google Shape;100;p16"/>
          <p:cNvSpPr txBox="1"/>
          <p:nvPr>
            <p:ph idx="4" type="subTitle"/>
          </p:nvPr>
        </p:nvSpPr>
        <p:spPr>
          <a:xfrm>
            <a:off x="4572350" y="2836450"/>
            <a:ext cx="3367800" cy="527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01" name="Google Shape;101;p16"/>
          <p:cNvSpPr txBox="1"/>
          <p:nvPr>
            <p:ph idx="5" type="subTitle"/>
          </p:nvPr>
        </p:nvSpPr>
        <p:spPr>
          <a:xfrm>
            <a:off x="4572353" y="1647200"/>
            <a:ext cx="2154900" cy="414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solidFill>
                  <a:schemeClr val="dk1"/>
                </a:solidFill>
              </a:defRPr>
            </a:lvl2pPr>
            <a:lvl3pPr lvl="2" algn="l">
              <a:lnSpc>
                <a:spcPct val="100000"/>
              </a:lnSpc>
              <a:spcBef>
                <a:spcPts val="0"/>
              </a:spcBef>
              <a:spcAft>
                <a:spcPts val="0"/>
              </a:spcAft>
              <a:buSzPts val="1400"/>
              <a:buNone/>
              <a:defRPr>
                <a:solidFill>
                  <a:schemeClr val="dk1"/>
                </a:solidFill>
              </a:defRPr>
            </a:lvl3pPr>
            <a:lvl4pPr lvl="3" algn="l">
              <a:lnSpc>
                <a:spcPct val="100000"/>
              </a:lnSpc>
              <a:spcBef>
                <a:spcPts val="0"/>
              </a:spcBef>
              <a:spcAft>
                <a:spcPts val="0"/>
              </a:spcAft>
              <a:buSzPts val="1400"/>
              <a:buNone/>
              <a:defRPr>
                <a:solidFill>
                  <a:schemeClr val="dk1"/>
                </a:solidFill>
              </a:defRPr>
            </a:lvl4pPr>
            <a:lvl5pPr lvl="4" algn="l">
              <a:lnSpc>
                <a:spcPct val="100000"/>
              </a:lnSpc>
              <a:spcBef>
                <a:spcPts val="0"/>
              </a:spcBef>
              <a:spcAft>
                <a:spcPts val="0"/>
              </a:spcAft>
              <a:buSzPts val="1400"/>
              <a:buNone/>
              <a:defRPr>
                <a:solidFill>
                  <a:schemeClr val="dk1"/>
                </a:solidFill>
              </a:defRPr>
            </a:lvl5pPr>
            <a:lvl6pPr lvl="5" algn="l">
              <a:lnSpc>
                <a:spcPct val="100000"/>
              </a:lnSpc>
              <a:spcBef>
                <a:spcPts val="0"/>
              </a:spcBef>
              <a:spcAft>
                <a:spcPts val="0"/>
              </a:spcAft>
              <a:buSzPts val="1400"/>
              <a:buNone/>
              <a:defRPr>
                <a:solidFill>
                  <a:schemeClr val="dk1"/>
                </a:solidFill>
              </a:defRPr>
            </a:lvl6pPr>
            <a:lvl7pPr lvl="6" algn="l">
              <a:lnSpc>
                <a:spcPct val="100000"/>
              </a:lnSpc>
              <a:spcBef>
                <a:spcPts val="0"/>
              </a:spcBef>
              <a:spcAft>
                <a:spcPts val="0"/>
              </a:spcAft>
              <a:buSzPts val="1400"/>
              <a:buNone/>
              <a:defRPr>
                <a:solidFill>
                  <a:schemeClr val="dk1"/>
                </a:solidFill>
              </a:defRPr>
            </a:lvl7pPr>
            <a:lvl8pPr lvl="7" algn="l">
              <a:lnSpc>
                <a:spcPct val="100000"/>
              </a:lnSpc>
              <a:spcBef>
                <a:spcPts val="0"/>
              </a:spcBef>
              <a:spcAft>
                <a:spcPts val="0"/>
              </a:spcAft>
              <a:buSzPts val="1400"/>
              <a:buNone/>
              <a:defRPr>
                <a:solidFill>
                  <a:schemeClr val="dk1"/>
                </a:solidFill>
              </a:defRPr>
            </a:lvl8pPr>
            <a:lvl9pPr lvl="8" algn="l">
              <a:lnSpc>
                <a:spcPct val="100000"/>
              </a:lnSpc>
              <a:spcBef>
                <a:spcPts val="0"/>
              </a:spcBef>
              <a:spcAft>
                <a:spcPts val="0"/>
              </a:spcAft>
              <a:buSzPts val="1400"/>
              <a:buNone/>
              <a:defRPr>
                <a:solidFill>
                  <a:schemeClr val="dk1"/>
                </a:solidFill>
              </a:defRPr>
            </a:lvl9pPr>
          </a:lstStyle>
          <a:p/>
        </p:txBody>
      </p:sp>
      <p:sp>
        <p:nvSpPr>
          <p:cNvPr id="102" name="Google Shape;102;p16"/>
          <p:cNvSpPr txBox="1"/>
          <p:nvPr>
            <p:ph idx="6" type="subTitle"/>
          </p:nvPr>
        </p:nvSpPr>
        <p:spPr>
          <a:xfrm>
            <a:off x="4572350" y="1931175"/>
            <a:ext cx="3367800" cy="527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03" name="Google Shape;103;p16"/>
          <p:cNvSpPr txBox="1"/>
          <p:nvPr>
            <p:ph type="title"/>
          </p:nvPr>
        </p:nvSpPr>
        <p:spPr>
          <a:xfrm>
            <a:off x="787825" y="351800"/>
            <a:ext cx="7444800" cy="646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b="0" sz="3600">
                <a:solidFill>
                  <a:schemeClr val="dk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 and three columns  1">
    <p:spTree>
      <p:nvGrpSpPr>
        <p:cNvPr id="104" name="Shape 104"/>
        <p:cNvGrpSpPr/>
        <p:nvPr/>
      </p:nvGrpSpPr>
      <p:grpSpPr>
        <a:xfrm>
          <a:off x="0" y="0"/>
          <a:ext cx="0" cy="0"/>
          <a:chOff x="0" y="0"/>
          <a:chExt cx="0" cy="0"/>
        </a:xfrm>
      </p:grpSpPr>
      <p:pic>
        <p:nvPicPr>
          <p:cNvPr id="105" name="Google Shape;105;p17"/>
          <p:cNvPicPr preferRelativeResize="0"/>
          <p:nvPr/>
        </p:nvPicPr>
        <p:blipFill rotWithShape="1">
          <a:blip r:embed="rId2">
            <a:alphaModFix/>
          </a:blip>
          <a:srcRect b="13123" l="11646" r="21570" t="23509"/>
          <a:stretch/>
        </p:blipFill>
        <p:spPr>
          <a:xfrm rot="-4007764">
            <a:off x="-4708702" y="410043"/>
            <a:ext cx="8008246" cy="4323421"/>
          </a:xfrm>
          <a:prstGeom prst="rect">
            <a:avLst/>
          </a:prstGeom>
          <a:noFill/>
          <a:ln>
            <a:noFill/>
          </a:ln>
        </p:spPr>
      </p:pic>
      <p:pic>
        <p:nvPicPr>
          <p:cNvPr id="106" name="Google Shape;106;p17"/>
          <p:cNvPicPr preferRelativeResize="0"/>
          <p:nvPr/>
        </p:nvPicPr>
        <p:blipFill rotWithShape="1">
          <a:blip r:embed="rId3">
            <a:alphaModFix/>
          </a:blip>
          <a:srcRect b="17839" l="15308" r="20232" t="18940"/>
          <a:stretch/>
        </p:blipFill>
        <p:spPr>
          <a:xfrm rot="3600006">
            <a:off x="5496186" y="1023561"/>
            <a:ext cx="5548858" cy="3096395"/>
          </a:xfrm>
          <a:prstGeom prst="rect">
            <a:avLst/>
          </a:prstGeom>
          <a:noFill/>
          <a:ln>
            <a:noFill/>
          </a:ln>
        </p:spPr>
      </p:pic>
      <p:sp>
        <p:nvSpPr>
          <p:cNvPr id="107" name="Google Shape;107;p17"/>
          <p:cNvSpPr txBox="1"/>
          <p:nvPr>
            <p:ph idx="1" type="subTitle"/>
          </p:nvPr>
        </p:nvSpPr>
        <p:spPr>
          <a:xfrm>
            <a:off x="5583363" y="3436563"/>
            <a:ext cx="1703100" cy="414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2pPr>
            <a:lvl3pPr lvl="2"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3pPr>
            <a:lvl4pPr lvl="3"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4pPr>
            <a:lvl5pPr lvl="4"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5pPr>
            <a:lvl6pPr lvl="5"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6pPr>
            <a:lvl7pPr lvl="6"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7pPr>
            <a:lvl8pPr lvl="7"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8pPr>
            <a:lvl9pPr lvl="8"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9pPr>
          </a:lstStyle>
          <a:p/>
        </p:txBody>
      </p:sp>
      <p:sp>
        <p:nvSpPr>
          <p:cNvPr id="108" name="Google Shape;108;p17"/>
          <p:cNvSpPr txBox="1"/>
          <p:nvPr>
            <p:ph idx="2" type="subTitle"/>
          </p:nvPr>
        </p:nvSpPr>
        <p:spPr>
          <a:xfrm>
            <a:off x="5181938" y="3800388"/>
            <a:ext cx="2511600" cy="762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09" name="Google Shape;109;p17"/>
          <p:cNvSpPr txBox="1"/>
          <p:nvPr>
            <p:ph idx="3" type="subTitle"/>
          </p:nvPr>
        </p:nvSpPr>
        <p:spPr>
          <a:xfrm>
            <a:off x="1842075" y="3436563"/>
            <a:ext cx="1703100" cy="414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2pPr>
            <a:lvl3pPr lvl="2"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3pPr>
            <a:lvl4pPr lvl="3"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4pPr>
            <a:lvl5pPr lvl="4"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5pPr>
            <a:lvl6pPr lvl="5"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6pPr>
            <a:lvl7pPr lvl="6"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7pPr>
            <a:lvl8pPr lvl="7"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8pPr>
            <a:lvl9pPr lvl="8"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9pPr>
          </a:lstStyle>
          <a:p/>
        </p:txBody>
      </p:sp>
      <p:sp>
        <p:nvSpPr>
          <p:cNvPr id="110" name="Google Shape;110;p17"/>
          <p:cNvSpPr txBox="1"/>
          <p:nvPr>
            <p:ph idx="4" type="subTitle"/>
          </p:nvPr>
        </p:nvSpPr>
        <p:spPr>
          <a:xfrm>
            <a:off x="1440638" y="3800388"/>
            <a:ext cx="2511600" cy="762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11" name="Google Shape;111;p17"/>
          <p:cNvSpPr txBox="1"/>
          <p:nvPr>
            <p:ph idx="5" type="subTitle"/>
          </p:nvPr>
        </p:nvSpPr>
        <p:spPr>
          <a:xfrm>
            <a:off x="3720446" y="1765800"/>
            <a:ext cx="1703100" cy="414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2pPr>
            <a:lvl3pPr lvl="2"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3pPr>
            <a:lvl4pPr lvl="3"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4pPr>
            <a:lvl5pPr lvl="4"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5pPr>
            <a:lvl6pPr lvl="5"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6pPr>
            <a:lvl7pPr lvl="6"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7pPr>
            <a:lvl8pPr lvl="7"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8pPr>
            <a:lvl9pPr lvl="8"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9pPr>
          </a:lstStyle>
          <a:p/>
        </p:txBody>
      </p:sp>
      <p:sp>
        <p:nvSpPr>
          <p:cNvPr id="112" name="Google Shape;112;p17"/>
          <p:cNvSpPr txBox="1"/>
          <p:nvPr>
            <p:ph idx="6" type="subTitle"/>
          </p:nvPr>
        </p:nvSpPr>
        <p:spPr>
          <a:xfrm>
            <a:off x="3316196" y="2125975"/>
            <a:ext cx="2511600" cy="762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13" name="Google Shape;113;p17"/>
          <p:cNvSpPr txBox="1"/>
          <p:nvPr>
            <p:ph type="title"/>
          </p:nvPr>
        </p:nvSpPr>
        <p:spPr>
          <a:xfrm>
            <a:off x="787825" y="351800"/>
            <a:ext cx="7444800" cy="646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b="0" sz="3600">
                <a:solidFill>
                  <a:schemeClr val="dk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1_Title and three columns  1">
    <p:spTree>
      <p:nvGrpSpPr>
        <p:cNvPr id="114" name="Shape 114"/>
        <p:cNvGrpSpPr/>
        <p:nvPr/>
      </p:nvGrpSpPr>
      <p:grpSpPr>
        <a:xfrm>
          <a:off x="0" y="0"/>
          <a:ext cx="0" cy="0"/>
          <a:chOff x="0" y="0"/>
          <a:chExt cx="0" cy="0"/>
        </a:xfrm>
      </p:grpSpPr>
      <p:sp>
        <p:nvSpPr>
          <p:cNvPr id="115" name="Google Shape;115;p18"/>
          <p:cNvSpPr txBox="1"/>
          <p:nvPr>
            <p:ph type="title"/>
          </p:nvPr>
        </p:nvSpPr>
        <p:spPr>
          <a:xfrm>
            <a:off x="787825" y="351800"/>
            <a:ext cx="7444800" cy="646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b="0" sz="3600">
                <a:solidFill>
                  <a:schemeClr val="dk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pic>
        <p:nvPicPr>
          <p:cNvPr id="116" name="Google Shape;116;p18"/>
          <p:cNvPicPr preferRelativeResize="0"/>
          <p:nvPr/>
        </p:nvPicPr>
        <p:blipFill rotWithShape="1">
          <a:blip r:embed="rId2">
            <a:alphaModFix/>
          </a:blip>
          <a:srcRect b="13123" l="11646" r="21570" t="23509"/>
          <a:stretch/>
        </p:blipFill>
        <p:spPr>
          <a:xfrm flipH="1" rot="-6526172">
            <a:off x="-4532102" y="1125885"/>
            <a:ext cx="8008239" cy="4323421"/>
          </a:xfrm>
          <a:prstGeom prst="rect">
            <a:avLst/>
          </a:prstGeom>
          <a:noFill/>
          <a:ln>
            <a:noFill/>
          </a:ln>
        </p:spPr>
      </p:pic>
      <p:pic>
        <p:nvPicPr>
          <p:cNvPr id="117" name="Google Shape;117;p18"/>
          <p:cNvPicPr preferRelativeResize="0"/>
          <p:nvPr/>
        </p:nvPicPr>
        <p:blipFill rotWithShape="1">
          <a:blip r:embed="rId3">
            <a:alphaModFix/>
          </a:blip>
          <a:srcRect b="17839" l="15308" r="20232" t="18940"/>
          <a:stretch/>
        </p:blipFill>
        <p:spPr>
          <a:xfrm flipH="1" rot="-4248282">
            <a:off x="7035727" y="2064744"/>
            <a:ext cx="5548851" cy="3096396"/>
          </a:xfrm>
          <a:prstGeom prst="rect">
            <a:avLst/>
          </a:prstGeom>
          <a:noFill/>
          <a:ln>
            <a:noFill/>
          </a:ln>
        </p:spPr>
      </p:pic>
      <p:sp>
        <p:nvSpPr>
          <p:cNvPr id="118" name="Google Shape;118;p18"/>
          <p:cNvSpPr txBox="1"/>
          <p:nvPr>
            <p:ph idx="1" type="subTitle"/>
          </p:nvPr>
        </p:nvSpPr>
        <p:spPr>
          <a:xfrm>
            <a:off x="1182494" y="3008525"/>
            <a:ext cx="1886700" cy="3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2pPr>
            <a:lvl3pPr lvl="2"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3pPr>
            <a:lvl4pPr lvl="3"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4pPr>
            <a:lvl5pPr lvl="4"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5pPr>
            <a:lvl6pPr lvl="5"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6pPr>
            <a:lvl7pPr lvl="6"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7pPr>
            <a:lvl8pPr lvl="7"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8pPr>
            <a:lvl9pPr lvl="8"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9pPr>
          </a:lstStyle>
          <a:p/>
        </p:txBody>
      </p:sp>
      <p:sp>
        <p:nvSpPr>
          <p:cNvPr id="119" name="Google Shape;119;p18"/>
          <p:cNvSpPr txBox="1"/>
          <p:nvPr>
            <p:ph idx="2" type="subTitle"/>
          </p:nvPr>
        </p:nvSpPr>
        <p:spPr>
          <a:xfrm>
            <a:off x="1225325" y="3368152"/>
            <a:ext cx="1793700" cy="88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20" name="Google Shape;120;p18"/>
          <p:cNvSpPr txBox="1"/>
          <p:nvPr>
            <p:ph idx="3" type="subTitle"/>
          </p:nvPr>
        </p:nvSpPr>
        <p:spPr>
          <a:xfrm>
            <a:off x="3515763" y="3008125"/>
            <a:ext cx="1886700" cy="3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2pPr>
            <a:lvl3pPr lvl="2"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3pPr>
            <a:lvl4pPr lvl="3"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4pPr>
            <a:lvl5pPr lvl="4"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5pPr>
            <a:lvl6pPr lvl="5"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6pPr>
            <a:lvl7pPr lvl="6"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7pPr>
            <a:lvl8pPr lvl="7"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8pPr>
            <a:lvl9pPr lvl="8"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9pPr>
          </a:lstStyle>
          <a:p/>
        </p:txBody>
      </p:sp>
      <p:sp>
        <p:nvSpPr>
          <p:cNvPr id="121" name="Google Shape;121;p18"/>
          <p:cNvSpPr txBox="1"/>
          <p:nvPr>
            <p:ph idx="4" type="subTitle"/>
          </p:nvPr>
        </p:nvSpPr>
        <p:spPr>
          <a:xfrm>
            <a:off x="3581539" y="3367675"/>
            <a:ext cx="1747800" cy="88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22" name="Google Shape;122;p18"/>
          <p:cNvSpPr txBox="1"/>
          <p:nvPr>
            <p:ph idx="5" type="subTitle"/>
          </p:nvPr>
        </p:nvSpPr>
        <p:spPr>
          <a:xfrm>
            <a:off x="5942131" y="3008125"/>
            <a:ext cx="1886700" cy="3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2pPr>
            <a:lvl3pPr lvl="2"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3pPr>
            <a:lvl4pPr lvl="3"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4pPr>
            <a:lvl5pPr lvl="4"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5pPr>
            <a:lvl6pPr lvl="5"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6pPr>
            <a:lvl7pPr lvl="6"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7pPr>
            <a:lvl8pPr lvl="7"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8pPr>
            <a:lvl9pPr lvl="8"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9pPr>
          </a:lstStyle>
          <a:p/>
        </p:txBody>
      </p:sp>
      <p:sp>
        <p:nvSpPr>
          <p:cNvPr id="123" name="Google Shape;123;p18"/>
          <p:cNvSpPr txBox="1"/>
          <p:nvPr>
            <p:ph idx="6" type="subTitle"/>
          </p:nvPr>
        </p:nvSpPr>
        <p:spPr>
          <a:xfrm>
            <a:off x="5995753" y="3367675"/>
            <a:ext cx="1772100" cy="886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pic>
        <p:nvPicPr>
          <p:cNvPr id="124" name="Google Shape;124;p18"/>
          <p:cNvPicPr preferRelativeResize="0"/>
          <p:nvPr/>
        </p:nvPicPr>
        <p:blipFill rotWithShape="1">
          <a:blip r:embed="rId3">
            <a:alphaModFix/>
          </a:blip>
          <a:srcRect b="17839" l="15308" r="20232" t="18940"/>
          <a:stretch/>
        </p:blipFill>
        <p:spPr>
          <a:xfrm flipH="1" rot="-9418953">
            <a:off x="3969702" y="-2417898"/>
            <a:ext cx="5548851" cy="309639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Title and four columns  ">
    <p:spTree>
      <p:nvGrpSpPr>
        <p:cNvPr id="125" name="Shape 125"/>
        <p:cNvGrpSpPr/>
        <p:nvPr/>
      </p:nvGrpSpPr>
      <p:grpSpPr>
        <a:xfrm>
          <a:off x="0" y="0"/>
          <a:ext cx="0" cy="0"/>
          <a:chOff x="0" y="0"/>
          <a:chExt cx="0" cy="0"/>
        </a:xfrm>
      </p:grpSpPr>
      <p:pic>
        <p:nvPicPr>
          <p:cNvPr id="126" name="Google Shape;126;p19"/>
          <p:cNvPicPr preferRelativeResize="0"/>
          <p:nvPr/>
        </p:nvPicPr>
        <p:blipFill rotWithShape="1">
          <a:blip r:embed="rId2">
            <a:alphaModFix/>
          </a:blip>
          <a:srcRect b="17839" l="15308" r="20232" t="18940"/>
          <a:stretch/>
        </p:blipFill>
        <p:spPr>
          <a:xfrm rot="7742638">
            <a:off x="-3511265" y="-1531089"/>
            <a:ext cx="5548854" cy="3096396"/>
          </a:xfrm>
          <a:prstGeom prst="rect">
            <a:avLst/>
          </a:prstGeom>
          <a:noFill/>
          <a:ln>
            <a:noFill/>
          </a:ln>
        </p:spPr>
      </p:pic>
      <p:pic>
        <p:nvPicPr>
          <p:cNvPr id="127" name="Google Shape;127;p19"/>
          <p:cNvPicPr preferRelativeResize="0"/>
          <p:nvPr/>
        </p:nvPicPr>
        <p:blipFill rotWithShape="1">
          <a:blip r:embed="rId3">
            <a:alphaModFix/>
          </a:blip>
          <a:srcRect b="36231" l="9262" r="10545" t="38868"/>
          <a:stretch/>
        </p:blipFill>
        <p:spPr>
          <a:xfrm rot="-10401481">
            <a:off x="-1143585" y="4061820"/>
            <a:ext cx="10772166" cy="1903105"/>
          </a:xfrm>
          <a:prstGeom prst="rect">
            <a:avLst/>
          </a:prstGeom>
          <a:noFill/>
          <a:ln>
            <a:noFill/>
          </a:ln>
        </p:spPr>
      </p:pic>
      <p:pic>
        <p:nvPicPr>
          <p:cNvPr id="128" name="Google Shape;128;p19"/>
          <p:cNvPicPr preferRelativeResize="0"/>
          <p:nvPr/>
        </p:nvPicPr>
        <p:blipFill rotWithShape="1">
          <a:blip r:embed="rId2">
            <a:alphaModFix/>
          </a:blip>
          <a:srcRect b="17839" l="15308" r="20232" t="18940"/>
          <a:stretch/>
        </p:blipFill>
        <p:spPr>
          <a:xfrm rot="-6665825">
            <a:off x="7047161" y="-1370493"/>
            <a:ext cx="5548856" cy="3096399"/>
          </a:xfrm>
          <a:prstGeom prst="rect">
            <a:avLst/>
          </a:prstGeom>
          <a:noFill/>
          <a:ln>
            <a:noFill/>
          </a:ln>
        </p:spPr>
      </p:pic>
      <p:sp>
        <p:nvSpPr>
          <p:cNvPr id="129" name="Google Shape;129;p19"/>
          <p:cNvSpPr txBox="1"/>
          <p:nvPr>
            <p:ph idx="1" type="subTitle"/>
          </p:nvPr>
        </p:nvSpPr>
        <p:spPr>
          <a:xfrm>
            <a:off x="637253" y="2601600"/>
            <a:ext cx="1886700" cy="3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2pPr>
            <a:lvl3pPr lvl="2"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3pPr>
            <a:lvl4pPr lvl="3"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4pPr>
            <a:lvl5pPr lvl="4"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5pPr>
            <a:lvl6pPr lvl="5"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6pPr>
            <a:lvl7pPr lvl="6"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7pPr>
            <a:lvl8pPr lvl="7"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8pPr>
            <a:lvl9pPr lvl="8"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9pPr>
          </a:lstStyle>
          <a:p/>
        </p:txBody>
      </p:sp>
      <p:sp>
        <p:nvSpPr>
          <p:cNvPr id="130" name="Google Shape;130;p19"/>
          <p:cNvSpPr txBox="1"/>
          <p:nvPr>
            <p:ph idx="2" type="subTitle"/>
          </p:nvPr>
        </p:nvSpPr>
        <p:spPr>
          <a:xfrm>
            <a:off x="685803" y="2962600"/>
            <a:ext cx="1793700" cy="603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31" name="Google Shape;131;p19"/>
          <p:cNvSpPr txBox="1"/>
          <p:nvPr>
            <p:ph idx="3" type="subTitle"/>
          </p:nvPr>
        </p:nvSpPr>
        <p:spPr>
          <a:xfrm>
            <a:off x="6593722" y="2601363"/>
            <a:ext cx="1886700" cy="3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2pPr>
            <a:lvl3pPr lvl="2"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3pPr>
            <a:lvl4pPr lvl="3"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4pPr>
            <a:lvl5pPr lvl="4"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5pPr>
            <a:lvl6pPr lvl="5"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6pPr>
            <a:lvl7pPr lvl="6"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7pPr>
            <a:lvl8pPr lvl="7"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8pPr>
            <a:lvl9pPr lvl="8"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9pPr>
          </a:lstStyle>
          <a:p/>
        </p:txBody>
      </p:sp>
      <p:sp>
        <p:nvSpPr>
          <p:cNvPr id="132" name="Google Shape;132;p19"/>
          <p:cNvSpPr txBox="1"/>
          <p:nvPr>
            <p:ph idx="4" type="subTitle"/>
          </p:nvPr>
        </p:nvSpPr>
        <p:spPr>
          <a:xfrm>
            <a:off x="6651022" y="2962275"/>
            <a:ext cx="1772100" cy="603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33" name="Google Shape;133;p19"/>
          <p:cNvSpPr txBox="1"/>
          <p:nvPr>
            <p:ph idx="5" type="subTitle"/>
          </p:nvPr>
        </p:nvSpPr>
        <p:spPr>
          <a:xfrm>
            <a:off x="2622684" y="2601200"/>
            <a:ext cx="1886700" cy="3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2pPr>
            <a:lvl3pPr lvl="2"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3pPr>
            <a:lvl4pPr lvl="3"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4pPr>
            <a:lvl5pPr lvl="4"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5pPr>
            <a:lvl6pPr lvl="5"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6pPr>
            <a:lvl7pPr lvl="6"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7pPr>
            <a:lvl8pPr lvl="7"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8pPr>
            <a:lvl9pPr lvl="8"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9pPr>
          </a:lstStyle>
          <a:p/>
        </p:txBody>
      </p:sp>
      <p:sp>
        <p:nvSpPr>
          <p:cNvPr id="134" name="Google Shape;134;p19"/>
          <p:cNvSpPr txBox="1"/>
          <p:nvPr>
            <p:ph idx="6" type="subTitle"/>
          </p:nvPr>
        </p:nvSpPr>
        <p:spPr>
          <a:xfrm>
            <a:off x="2694184" y="2962275"/>
            <a:ext cx="1747800" cy="603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35" name="Google Shape;135;p19"/>
          <p:cNvSpPr txBox="1"/>
          <p:nvPr>
            <p:ph idx="7" type="subTitle"/>
          </p:nvPr>
        </p:nvSpPr>
        <p:spPr>
          <a:xfrm>
            <a:off x="4538966" y="2601200"/>
            <a:ext cx="1886700" cy="3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2pPr>
            <a:lvl3pPr lvl="2"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3pPr>
            <a:lvl4pPr lvl="3"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4pPr>
            <a:lvl5pPr lvl="4"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5pPr>
            <a:lvl6pPr lvl="5"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6pPr>
            <a:lvl7pPr lvl="6"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7pPr>
            <a:lvl8pPr lvl="7"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8pPr>
            <a:lvl9pPr lvl="8"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9pPr>
          </a:lstStyle>
          <a:p/>
        </p:txBody>
      </p:sp>
      <p:sp>
        <p:nvSpPr>
          <p:cNvPr id="136" name="Google Shape;136;p19"/>
          <p:cNvSpPr txBox="1"/>
          <p:nvPr>
            <p:ph idx="8" type="subTitle"/>
          </p:nvPr>
        </p:nvSpPr>
        <p:spPr>
          <a:xfrm>
            <a:off x="4598316" y="2962275"/>
            <a:ext cx="1772100" cy="603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37" name="Google Shape;137;p19"/>
          <p:cNvSpPr txBox="1"/>
          <p:nvPr>
            <p:ph type="title"/>
          </p:nvPr>
        </p:nvSpPr>
        <p:spPr>
          <a:xfrm>
            <a:off x="787825" y="351800"/>
            <a:ext cx="7444800" cy="646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b="0" sz="3600">
                <a:solidFill>
                  <a:schemeClr val="dk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 and four columns  1">
    <p:spTree>
      <p:nvGrpSpPr>
        <p:cNvPr id="138" name="Shape 138"/>
        <p:cNvGrpSpPr/>
        <p:nvPr/>
      </p:nvGrpSpPr>
      <p:grpSpPr>
        <a:xfrm>
          <a:off x="0" y="0"/>
          <a:ext cx="0" cy="0"/>
          <a:chOff x="0" y="0"/>
          <a:chExt cx="0" cy="0"/>
        </a:xfrm>
      </p:grpSpPr>
      <p:pic>
        <p:nvPicPr>
          <p:cNvPr id="139" name="Google Shape;139;p20"/>
          <p:cNvPicPr preferRelativeResize="0"/>
          <p:nvPr/>
        </p:nvPicPr>
        <p:blipFill rotWithShape="1">
          <a:blip r:embed="rId2">
            <a:alphaModFix/>
          </a:blip>
          <a:srcRect b="36231" l="9262" r="10545" t="38868"/>
          <a:stretch/>
        </p:blipFill>
        <p:spPr>
          <a:xfrm rot="4886160">
            <a:off x="2888965" y="457245"/>
            <a:ext cx="10772168" cy="1903106"/>
          </a:xfrm>
          <a:prstGeom prst="rect">
            <a:avLst/>
          </a:prstGeom>
          <a:noFill/>
          <a:ln>
            <a:noFill/>
          </a:ln>
        </p:spPr>
      </p:pic>
      <p:sp>
        <p:nvSpPr>
          <p:cNvPr id="140" name="Google Shape;140;p20"/>
          <p:cNvSpPr txBox="1"/>
          <p:nvPr>
            <p:ph idx="1" type="subTitle"/>
          </p:nvPr>
        </p:nvSpPr>
        <p:spPr>
          <a:xfrm>
            <a:off x="912800" y="1625350"/>
            <a:ext cx="1886700" cy="3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2pPr>
            <a:lvl3pPr lvl="2"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3pPr>
            <a:lvl4pPr lvl="3"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4pPr>
            <a:lvl5pPr lvl="4"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5pPr>
            <a:lvl6pPr lvl="5"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6pPr>
            <a:lvl7pPr lvl="6"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7pPr>
            <a:lvl8pPr lvl="7"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8pPr>
            <a:lvl9pPr lvl="8"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9pPr>
          </a:lstStyle>
          <a:p/>
        </p:txBody>
      </p:sp>
      <p:sp>
        <p:nvSpPr>
          <p:cNvPr id="141" name="Google Shape;141;p20"/>
          <p:cNvSpPr txBox="1"/>
          <p:nvPr>
            <p:ph idx="2" type="subTitle"/>
          </p:nvPr>
        </p:nvSpPr>
        <p:spPr>
          <a:xfrm>
            <a:off x="959300" y="1985738"/>
            <a:ext cx="1793700" cy="603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42" name="Google Shape;142;p20"/>
          <p:cNvSpPr txBox="1"/>
          <p:nvPr>
            <p:ph idx="3" type="subTitle"/>
          </p:nvPr>
        </p:nvSpPr>
        <p:spPr>
          <a:xfrm>
            <a:off x="6381624" y="3558806"/>
            <a:ext cx="1886700" cy="3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2pPr>
            <a:lvl3pPr lvl="2"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3pPr>
            <a:lvl4pPr lvl="3"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4pPr>
            <a:lvl5pPr lvl="4"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5pPr>
            <a:lvl6pPr lvl="5"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6pPr>
            <a:lvl7pPr lvl="6"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7pPr>
            <a:lvl8pPr lvl="7"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8pPr>
            <a:lvl9pPr lvl="8"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9pPr>
          </a:lstStyle>
          <a:p/>
        </p:txBody>
      </p:sp>
      <p:sp>
        <p:nvSpPr>
          <p:cNvPr id="143" name="Google Shape;143;p20"/>
          <p:cNvSpPr txBox="1"/>
          <p:nvPr>
            <p:ph idx="4" type="subTitle"/>
          </p:nvPr>
        </p:nvSpPr>
        <p:spPr>
          <a:xfrm>
            <a:off x="6438912" y="3921650"/>
            <a:ext cx="1772100" cy="603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44" name="Google Shape;144;p20"/>
          <p:cNvSpPr txBox="1"/>
          <p:nvPr>
            <p:ph idx="5" type="subTitle"/>
          </p:nvPr>
        </p:nvSpPr>
        <p:spPr>
          <a:xfrm>
            <a:off x="912800" y="3558806"/>
            <a:ext cx="1886700" cy="3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2pPr>
            <a:lvl3pPr lvl="2"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3pPr>
            <a:lvl4pPr lvl="3"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4pPr>
            <a:lvl5pPr lvl="4"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5pPr>
            <a:lvl6pPr lvl="5"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6pPr>
            <a:lvl7pPr lvl="6"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7pPr>
            <a:lvl8pPr lvl="7"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8pPr>
            <a:lvl9pPr lvl="8" algn="ctr">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9pPr>
          </a:lstStyle>
          <a:p/>
        </p:txBody>
      </p:sp>
      <p:sp>
        <p:nvSpPr>
          <p:cNvPr id="145" name="Google Shape;145;p20"/>
          <p:cNvSpPr txBox="1"/>
          <p:nvPr>
            <p:ph idx="6" type="subTitle"/>
          </p:nvPr>
        </p:nvSpPr>
        <p:spPr>
          <a:xfrm>
            <a:off x="970100" y="3921650"/>
            <a:ext cx="1772100" cy="603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46" name="Google Shape;146;p20"/>
          <p:cNvSpPr txBox="1"/>
          <p:nvPr>
            <p:ph idx="7" type="subTitle"/>
          </p:nvPr>
        </p:nvSpPr>
        <p:spPr>
          <a:xfrm>
            <a:off x="6390137" y="1625350"/>
            <a:ext cx="1886700" cy="369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1pPr>
            <a:lvl2pPr lvl="1" algn="l">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2pPr>
            <a:lvl3pPr lvl="2" algn="l">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3pPr>
            <a:lvl4pPr lvl="3" algn="l">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4pPr>
            <a:lvl5pPr lvl="4" algn="l">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5pPr>
            <a:lvl6pPr lvl="5" algn="l">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6pPr>
            <a:lvl7pPr lvl="6" algn="l">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7pPr>
            <a:lvl8pPr lvl="7" algn="l">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8pPr>
            <a:lvl9pPr lvl="8" algn="l">
              <a:lnSpc>
                <a:spcPct val="100000"/>
              </a:lnSpc>
              <a:spcBef>
                <a:spcPts val="0"/>
              </a:spcBef>
              <a:spcAft>
                <a:spcPts val="0"/>
              </a:spcAft>
              <a:buSzPts val="1400"/>
              <a:buNone/>
              <a:defRPr sz="2200">
                <a:solidFill>
                  <a:schemeClr val="dk1"/>
                </a:solidFill>
                <a:latin typeface="Josefin Slab Thin"/>
                <a:ea typeface="Josefin Slab Thin"/>
                <a:cs typeface="Josefin Slab Thin"/>
                <a:sym typeface="Josefin Slab Thin"/>
              </a:defRPr>
            </a:lvl9pPr>
          </a:lstStyle>
          <a:p/>
        </p:txBody>
      </p:sp>
      <p:sp>
        <p:nvSpPr>
          <p:cNvPr id="147" name="Google Shape;147;p20"/>
          <p:cNvSpPr txBox="1"/>
          <p:nvPr>
            <p:ph idx="8" type="subTitle"/>
          </p:nvPr>
        </p:nvSpPr>
        <p:spPr>
          <a:xfrm>
            <a:off x="6428112" y="1985738"/>
            <a:ext cx="1793700" cy="603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48" name="Google Shape;148;p20"/>
          <p:cNvSpPr txBox="1"/>
          <p:nvPr>
            <p:ph type="title"/>
          </p:nvPr>
        </p:nvSpPr>
        <p:spPr>
          <a:xfrm>
            <a:off x="787825" y="351800"/>
            <a:ext cx="7444800" cy="646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b="0" sz="3600">
                <a:solidFill>
                  <a:schemeClr val="dk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pic>
        <p:nvPicPr>
          <p:cNvPr id="149" name="Google Shape;149;p20"/>
          <p:cNvPicPr preferRelativeResize="0"/>
          <p:nvPr/>
        </p:nvPicPr>
        <p:blipFill rotWithShape="1">
          <a:blip r:embed="rId3">
            <a:alphaModFix/>
          </a:blip>
          <a:srcRect b="13123" l="11646" r="21570" t="23509"/>
          <a:stretch/>
        </p:blipFill>
        <p:spPr>
          <a:xfrm rot="-4007764">
            <a:off x="-4517777" y="-752907"/>
            <a:ext cx="8008246" cy="432342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 name="Shape 14"/>
        <p:cNvGrpSpPr/>
        <p:nvPr/>
      </p:nvGrpSpPr>
      <p:grpSpPr>
        <a:xfrm>
          <a:off x="0" y="0"/>
          <a:ext cx="0" cy="0"/>
          <a:chOff x="0" y="0"/>
          <a:chExt cx="0" cy="0"/>
        </a:xfrm>
      </p:grpSpPr>
      <p:sp>
        <p:nvSpPr>
          <p:cNvPr id="15" name="Google Shape;15;p3"/>
          <p:cNvSpPr txBox="1"/>
          <p:nvPr>
            <p:ph type="title"/>
          </p:nvPr>
        </p:nvSpPr>
        <p:spPr>
          <a:xfrm>
            <a:off x="1485000" y="1432975"/>
            <a:ext cx="6174000" cy="1949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3000"/>
              <a:buNone/>
              <a:defRPr b="0" sz="5400">
                <a:solidFill>
                  <a:schemeClr val="dk1"/>
                </a:solidFill>
                <a:latin typeface="Josefin Slab"/>
                <a:ea typeface="Josefin Slab"/>
                <a:cs typeface="Josefin Slab"/>
                <a:sym typeface="Josefin Slab"/>
              </a:defRPr>
            </a:lvl1pPr>
            <a:lvl2pPr lvl="1" algn="ctr">
              <a:lnSpc>
                <a:spcPct val="100000"/>
              </a:lnSpc>
              <a:spcBef>
                <a:spcPts val="0"/>
              </a:spcBef>
              <a:spcAft>
                <a:spcPts val="0"/>
              </a:spcAft>
              <a:buClr>
                <a:schemeClr val="dk1"/>
              </a:buClr>
              <a:buSzPts val="3000"/>
              <a:buNone/>
              <a:defRPr b="0">
                <a:solidFill>
                  <a:schemeClr val="dk1"/>
                </a:solidFill>
              </a:defRPr>
            </a:lvl2pPr>
            <a:lvl3pPr lvl="2" algn="ctr">
              <a:lnSpc>
                <a:spcPct val="100000"/>
              </a:lnSpc>
              <a:spcBef>
                <a:spcPts val="0"/>
              </a:spcBef>
              <a:spcAft>
                <a:spcPts val="0"/>
              </a:spcAft>
              <a:buClr>
                <a:schemeClr val="dk1"/>
              </a:buClr>
              <a:buSzPts val="3000"/>
              <a:buNone/>
              <a:defRPr b="0">
                <a:solidFill>
                  <a:schemeClr val="dk1"/>
                </a:solidFill>
              </a:defRPr>
            </a:lvl3pPr>
            <a:lvl4pPr lvl="3" algn="ctr">
              <a:lnSpc>
                <a:spcPct val="100000"/>
              </a:lnSpc>
              <a:spcBef>
                <a:spcPts val="0"/>
              </a:spcBef>
              <a:spcAft>
                <a:spcPts val="0"/>
              </a:spcAft>
              <a:buClr>
                <a:schemeClr val="dk1"/>
              </a:buClr>
              <a:buSzPts val="3000"/>
              <a:buNone/>
              <a:defRPr b="0">
                <a:solidFill>
                  <a:schemeClr val="dk1"/>
                </a:solidFill>
              </a:defRPr>
            </a:lvl4pPr>
            <a:lvl5pPr lvl="4" algn="ctr">
              <a:lnSpc>
                <a:spcPct val="100000"/>
              </a:lnSpc>
              <a:spcBef>
                <a:spcPts val="0"/>
              </a:spcBef>
              <a:spcAft>
                <a:spcPts val="0"/>
              </a:spcAft>
              <a:buClr>
                <a:schemeClr val="dk1"/>
              </a:buClr>
              <a:buSzPts val="3000"/>
              <a:buNone/>
              <a:defRPr b="0">
                <a:solidFill>
                  <a:schemeClr val="dk1"/>
                </a:solidFill>
              </a:defRPr>
            </a:lvl5pPr>
            <a:lvl6pPr lvl="5" algn="ctr">
              <a:lnSpc>
                <a:spcPct val="100000"/>
              </a:lnSpc>
              <a:spcBef>
                <a:spcPts val="0"/>
              </a:spcBef>
              <a:spcAft>
                <a:spcPts val="0"/>
              </a:spcAft>
              <a:buClr>
                <a:schemeClr val="dk1"/>
              </a:buClr>
              <a:buSzPts val="3000"/>
              <a:buNone/>
              <a:defRPr b="0">
                <a:solidFill>
                  <a:schemeClr val="dk1"/>
                </a:solidFill>
              </a:defRPr>
            </a:lvl6pPr>
            <a:lvl7pPr lvl="6" algn="ctr">
              <a:lnSpc>
                <a:spcPct val="100000"/>
              </a:lnSpc>
              <a:spcBef>
                <a:spcPts val="0"/>
              </a:spcBef>
              <a:spcAft>
                <a:spcPts val="0"/>
              </a:spcAft>
              <a:buClr>
                <a:schemeClr val="dk1"/>
              </a:buClr>
              <a:buSzPts val="3000"/>
              <a:buNone/>
              <a:defRPr b="0">
                <a:solidFill>
                  <a:schemeClr val="dk1"/>
                </a:solidFill>
              </a:defRPr>
            </a:lvl7pPr>
            <a:lvl8pPr lvl="7" algn="ctr">
              <a:lnSpc>
                <a:spcPct val="100000"/>
              </a:lnSpc>
              <a:spcBef>
                <a:spcPts val="0"/>
              </a:spcBef>
              <a:spcAft>
                <a:spcPts val="0"/>
              </a:spcAft>
              <a:buClr>
                <a:schemeClr val="dk1"/>
              </a:buClr>
              <a:buSzPts val="3000"/>
              <a:buNone/>
              <a:defRPr b="0">
                <a:solidFill>
                  <a:schemeClr val="dk1"/>
                </a:solidFill>
              </a:defRPr>
            </a:lvl8pPr>
            <a:lvl9pPr lvl="8" algn="ctr">
              <a:lnSpc>
                <a:spcPct val="100000"/>
              </a:lnSpc>
              <a:spcBef>
                <a:spcPts val="0"/>
              </a:spcBef>
              <a:spcAft>
                <a:spcPts val="0"/>
              </a:spcAft>
              <a:buClr>
                <a:schemeClr val="dk1"/>
              </a:buClr>
              <a:buSzPts val="3000"/>
              <a:buNone/>
              <a:defRPr b="0">
                <a:solidFill>
                  <a:schemeClr val="dk1"/>
                </a:solidFill>
              </a:defRPr>
            </a:lvl9pPr>
          </a:lstStyle>
          <a:p/>
        </p:txBody>
      </p:sp>
      <p:sp>
        <p:nvSpPr>
          <p:cNvPr id="16" name="Google Shape;16;p3"/>
          <p:cNvSpPr txBox="1"/>
          <p:nvPr>
            <p:ph idx="1" type="subTitle"/>
          </p:nvPr>
        </p:nvSpPr>
        <p:spPr>
          <a:xfrm>
            <a:off x="2180400" y="3115825"/>
            <a:ext cx="4783200" cy="435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None/>
              <a:defRPr sz="1600">
                <a:solidFill>
                  <a:schemeClr val="dk1"/>
                </a:solidFill>
                <a:latin typeface="Montserrat"/>
                <a:ea typeface="Montserrat"/>
                <a:cs typeface="Montserrat"/>
                <a:sym typeface="Montserrat"/>
              </a:defRPr>
            </a:lvl1pPr>
            <a:lvl2pPr lvl="1" algn="l">
              <a:lnSpc>
                <a:spcPct val="100000"/>
              </a:lnSpc>
              <a:spcBef>
                <a:spcPts val="0"/>
              </a:spcBef>
              <a:spcAft>
                <a:spcPts val="0"/>
              </a:spcAft>
              <a:buClr>
                <a:schemeClr val="dk1"/>
              </a:buClr>
              <a:buSzPts val="1400"/>
              <a:buNone/>
              <a:defRPr>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400"/>
              <a:buNone/>
              <a:defRPr>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400"/>
              <a:buNone/>
              <a:defRPr>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400"/>
              <a:buNone/>
              <a:defRPr>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400"/>
              <a:buNone/>
              <a:defRPr>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400"/>
              <a:buNone/>
              <a:defRPr>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400"/>
              <a:buNone/>
              <a:defRPr>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400"/>
              <a:buNone/>
              <a:defRPr>
                <a:solidFill>
                  <a:schemeClr val="dk1"/>
                </a:solidFill>
                <a:latin typeface="Roboto"/>
                <a:ea typeface="Roboto"/>
                <a:cs typeface="Roboto"/>
                <a:sym typeface="Roboto"/>
              </a:defRPr>
            </a:lvl9pPr>
          </a:lstStyle>
          <a:p/>
        </p:txBody>
      </p:sp>
      <p:pic>
        <p:nvPicPr>
          <p:cNvPr id="17" name="Google Shape;17;p3"/>
          <p:cNvPicPr preferRelativeResize="0"/>
          <p:nvPr/>
        </p:nvPicPr>
        <p:blipFill rotWithShape="1">
          <a:blip r:embed="rId2">
            <a:alphaModFix/>
          </a:blip>
          <a:srcRect b="13123" l="11646" r="21570" t="23509"/>
          <a:stretch/>
        </p:blipFill>
        <p:spPr>
          <a:xfrm rot="355019">
            <a:off x="-984276" y="-2731620"/>
            <a:ext cx="8008254" cy="4323422"/>
          </a:xfrm>
          <a:prstGeom prst="rect">
            <a:avLst/>
          </a:prstGeom>
          <a:noFill/>
          <a:ln>
            <a:noFill/>
          </a:ln>
        </p:spPr>
      </p:pic>
      <p:pic>
        <p:nvPicPr>
          <p:cNvPr id="18" name="Google Shape;18;p3"/>
          <p:cNvPicPr preferRelativeResize="0"/>
          <p:nvPr/>
        </p:nvPicPr>
        <p:blipFill rotWithShape="1">
          <a:blip r:embed="rId3">
            <a:alphaModFix/>
          </a:blip>
          <a:srcRect b="17839" l="15308" r="20232" t="18940"/>
          <a:stretch/>
        </p:blipFill>
        <p:spPr>
          <a:xfrm rot="-10799994">
            <a:off x="4889786" y="-2445491"/>
            <a:ext cx="5548853" cy="3096399"/>
          </a:xfrm>
          <a:prstGeom prst="rect">
            <a:avLst/>
          </a:prstGeom>
          <a:noFill/>
          <a:ln>
            <a:noFill/>
          </a:ln>
        </p:spPr>
      </p:pic>
      <p:pic>
        <p:nvPicPr>
          <p:cNvPr id="19" name="Google Shape;19;p3"/>
          <p:cNvPicPr preferRelativeResize="0"/>
          <p:nvPr/>
        </p:nvPicPr>
        <p:blipFill rotWithShape="1">
          <a:blip r:embed="rId4">
            <a:alphaModFix/>
          </a:blip>
          <a:srcRect b="36231" l="9262" r="10545" t="38868"/>
          <a:stretch/>
        </p:blipFill>
        <p:spPr>
          <a:xfrm rot="-10656329">
            <a:off x="-1150753" y="3822320"/>
            <a:ext cx="10772172" cy="190310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Title and six columns ">
    <p:spTree>
      <p:nvGrpSpPr>
        <p:cNvPr id="150" name="Shape 150"/>
        <p:cNvGrpSpPr/>
        <p:nvPr/>
      </p:nvGrpSpPr>
      <p:grpSpPr>
        <a:xfrm>
          <a:off x="0" y="0"/>
          <a:ext cx="0" cy="0"/>
          <a:chOff x="0" y="0"/>
          <a:chExt cx="0" cy="0"/>
        </a:xfrm>
      </p:grpSpPr>
      <p:pic>
        <p:nvPicPr>
          <p:cNvPr id="151" name="Google Shape;151;p21"/>
          <p:cNvPicPr preferRelativeResize="0"/>
          <p:nvPr/>
        </p:nvPicPr>
        <p:blipFill rotWithShape="1">
          <a:blip r:embed="rId2">
            <a:alphaModFix/>
          </a:blip>
          <a:srcRect b="13123" l="11646" r="21570" t="23509"/>
          <a:stretch/>
        </p:blipFill>
        <p:spPr>
          <a:xfrm rot="-4007764">
            <a:off x="-4636427" y="1298318"/>
            <a:ext cx="8008246" cy="4323421"/>
          </a:xfrm>
          <a:prstGeom prst="rect">
            <a:avLst/>
          </a:prstGeom>
          <a:noFill/>
          <a:ln>
            <a:noFill/>
          </a:ln>
        </p:spPr>
      </p:pic>
      <p:pic>
        <p:nvPicPr>
          <p:cNvPr id="152" name="Google Shape;152;p21"/>
          <p:cNvPicPr preferRelativeResize="0"/>
          <p:nvPr/>
        </p:nvPicPr>
        <p:blipFill rotWithShape="1">
          <a:blip r:embed="rId3">
            <a:alphaModFix/>
          </a:blip>
          <a:srcRect b="17839" l="15308" r="20232" t="18940"/>
          <a:stretch/>
        </p:blipFill>
        <p:spPr>
          <a:xfrm rot="1347044">
            <a:off x="5021088" y="-129738"/>
            <a:ext cx="5548855" cy="3096398"/>
          </a:xfrm>
          <a:prstGeom prst="rect">
            <a:avLst/>
          </a:prstGeom>
          <a:noFill/>
          <a:ln>
            <a:noFill/>
          </a:ln>
        </p:spPr>
      </p:pic>
      <p:pic>
        <p:nvPicPr>
          <p:cNvPr id="153" name="Google Shape;153;p21"/>
          <p:cNvPicPr preferRelativeResize="0"/>
          <p:nvPr/>
        </p:nvPicPr>
        <p:blipFill rotWithShape="1">
          <a:blip r:embed="rId3">
            <a:alphaModFix/>
          </a:blip>
          <a:srcRect b="17839" l="15308" r="20232" t="18940"/>
          <a:stretch/>
        </p:blipFill>
        <p:spPr>
          <a:xfrm rot="-1375958">
            <a:off x="3004952" y="4559899"/>
            <a:ext cx="5548853" cy="3096399"/>
          </a:xfrm>
          <a:prstGeom prst="rect">
            <a:avLst/>
          </a:prstGeom>
          <a:noFill/>
          <a:ln>
            <a:noFill/>
          </a:ln>
        </p:spPr>
      </p:pic>
      <p:sp>
        <p:nvSpPr>
          <p:cNvPr id="154" name="Google Shape;154;p21"/>
          <p:cNvSpPr txBox="1"/>
          <p:nvPr>
            <p:ph type="ctrTitle"/>
          </p:nvPr>
        </p:nvSpPr>
        <p:spPr>
          <a:xfrm>
            <a:off x="2102713" y="1191038"/>
            <a:ext cx="1860900" cy="36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0"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55" name="Google Shape;155;p21"/>
          <p:cNvSpPr txBox="1"/>
          <p:nvPr>
            <p:ph idx="1" type="subTitle"/>
          </p:nvPr>
        </p:nvSpPr>
        <p:spPr>
          <a:xfrm>
            <a:off x="2102713" y="1551488"/>
            <a:ext cx="2285700" cy="59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Font typeface="Roboto"/>
              <a:buNone/>
              <a:defRPr sz="14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Font typeface="Roboto"/>
              <a:buNone/>
              <a:defRPr>
                <a:latin typeface="Roboto"/>
                <a:ea typeface="Roboto"/>
                <a:cs typeface="Roboto"/>
                <a:sym typeface="Roboto"/>
              </a:defRPr>
            </a:lvl2pPr>
            <a:lvl3pPr lvl="2" algn="l">
              <a:lnSpc>
                <a:spcPct val="100000"/>
              </a:lnSpc>
              <a:spcBef>
                <a:spcPts val="0"/>
              </a:spcBef>
              <a:spcAft>
                <a:spcPts val="0"/>
              </a:spcAft>
              <a:buSzPts val="1400"/>
              <a:buFont typeface="Roboto"/>
              <a:buNone/>
              <a:defRPr>
                <a:latin typeface="Roboto"/>
                <a:ea typeface="Roboto"/>
                <a:cs typeface="Roboto"/>
                <a:sym typeface="Roboto"/>
              </a:defRPr>
            </a:lvl3pPr>
            <a:lvl4pPr lvl="3" algn="l">
              <a:lnSpc>
                <a:spcPct val="100000"/>
              </a:lnSpc>
              <a:spcBef>
                <a:spcPts val="0"/>
              </a:spcBef>
              <a:spcAft>
                <a:spcPts val="0"/>
              </a:spcAft>
              <a:buSzPts val="1400"/>
              <a:buFont typeface="Roboto"/>
              <a:buNone/>
              <a:defRPr>
                <a:latin typeface="Roboto"/>
                <a:ea typeface="Roboto"/>
                <a:cs typeface="Roboto"/>
                <a:sym typeface="Roboto"/>
              </a:defRPr>
            </a:lvl4pPr>
            <a:lvl5pPr lvl="4" algn="l">
              <a:lnSpc>
                <a:spcPct val="100000"/>
              </a:lnSpc>
              <a:spcBef>
                <a:spcPts val="0"/>
              </a:spcBef>
              <a:spcAft>
                <a:spcPts val="0"/>
              </a:spcAft>
              <a:buSzPts val="1400"/>
              <a:buFont typeface="Roboto"/>
              <a:buNone/>
              <a:defRPr>
                <a:latin typeface="Roboto"/>
                <a:ea typeface="Roboto"/>
                <a:cs typeface="Roboto"/>
                <a:sym typeface="Roboto"/>
              </a:defRPr>
            </a:lvl5pPr>
            <a:lvl6pPr lvl="5" algn="l">
              <a:lnSpc>
                <a:spcPct val="100000"/>
              </a:lnSpc>
              <a:spcBef>
                <a:spcPts val="0"/>
              </a:spcBef>
              <a:spcAft>
                <a:spcPts val="0"/>
              </a:spcAft>
              <a:buSzPts val="1400"/>
              <a:buFont typeface="Roboto"/>
              <a:buNone/>
              <a:defRPr>
                <a:latin typeface="Roboto"/>
                <a:ea typeface="Roboto"/>
                <a:cs typeface="Roboto"/>
                <a:sym typeface="Roboto"/>
              </a:defRPr>
            </a:lvl6pPr>
            <a:lvl7pPr lvl="6" algn="l">
              <a:lnSpc>
                <a:spcPct val="100000"/>
              </a:lnSpc>
              <a:spcBef>
                <a:spcPts val="0"/>
              </a:spcBef>
              <a:spcAft>
                <a:spcPts val="0"/>
              </a:spcAft>
              <a:buSzPts val="1400"/>
              <a:buFont typeface="Roboto"/>
              <a:buNone/>
              <a:defRPr>
                <a:latin typeface="Roboto"/>
                <a:ea typeface="Roboto"/>
                <a:cs typeface="Roboto"/>
                <a:sym typeface="Roboto"/>
              </a:defRPr>
            </a:lvl7pPr>
            <a:lvl8pPr lvl="7" algn="l">
              <a:lnSpc>
                <a:spcPct val="100000"/>
              </a:lnSpc>
              <a:spcBef>
                <a:spcPts val="0"/>
              </a:spcBef>
              <a:spcAft>
                <a:spcPts val="0"/>
              </a:spcAft>
              <a:buSzPts val="1400"/>
              <a:buFont typeface="Roboto"/>
              <a:buNone/>
              <a:defRPr>
                <a:latin typeface="Roboto"/>
                <a:ea typeface="Roboto"/>
                <a:cs typeface="Roboto"/>
                <a:sym typeface="Roboto"/>
              </a:defRPr>
            </a:lvl8pPr>
            <a:lvl9pPr lvl="8" algn="l">
              <a:lnSpc>
                <a:spcPct val="100000"/>
              </a:lnSpc>
              <a:spcBef>
                <a:spcPts val="0"/>
              </a:spcBef>
              <a:spcAft>
                <a:spcPts val="0"/>
              </a:spcAft>
              <a:buSzPts val="1400"/>
              <a:buFont typeface="Roboto"/>
              <a:buNone/>
              <a:defRPr>
                <a:latin typeface="Roboto"/>
                <a:ea typeface="Roboto"/>
                <a:cs typeface="Roboto"/>
                <a:sym typeface="Roboto"/>
              </a:defRPr>
            </a:lvl9pPr>
          </a:lstStyle>
          <a:p/>
        </p:txBody>
      </p:sp>
      <p:sp>
        <p:nvSpPr>
          <p:cNvPr id="156" name="Google Shape;156;p21"/>
          <p:cNvSpPr txBox="1"/>
          <p:nvPr>
            <p:ph idx="2" type="ctrTitle"/>
          </p:nvPr>
        </p:nvSpPr>
        <p:spPr>
          <a:xfrm>
            <a:off x="2102713" y="2364851"/>
            <a:ext cx="1860900" cy="36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0"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57" name="Google Shape;157;p21"/>
          <p:cNvSpPr txBox="1"/>
          <p:nvPr>
            <p:ph idx="3" type="subTitle"/>
          </p:nvPr>
        </p:nvSpPr>
        <p:spPr>
          <a:xfrm>
            <a:off x="2102713" y="2725950"/>
            <a:ext cx="2293200" cy="59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Font typeface="Roboto"/>
              <a:buNone/>
              <a:defRPr sz="14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Font typeface="Roboto"/>
              <a:buNone/>
              <a:defRPr>
                <a:latin typeface="Roboto"/>
                <a:ea typeface="Roboto"/>
                <a:cs typeface="Roboto"/>
                <a:sym typeface="Roboto"/>
              </a:defRPr>
            </a:lvl2pPr>
            <a:lvl3pPr lvl="2" algn="l">
              <a:lnSpc>
                <a:spcPct val="100000"/>
              </a:lnSpc>
              <a:spcBef>
                <a:spcPts val="0"/>
              </a:spcBef>
              <a:spcAft>
                <a:spcPts val="0"/>
              </a:spcAft>
              <a:buSzPts val="1400"/>
              <a:buFont typeface="Roboto"/>
              <a:buNone/>
              <a:defRPr>
                <a:latin typeface="Roboto"/>
                <a:ea typeface="Roboto"/>
                <a:cs typeface="Roboto"/>
                <a:sym typeface="Roboto"/>
              </a:defRPr>
            </a:lvl3pPr>
            <a:lvl4pPr lvl="3" algn="l">
              <a:lnSpc>
                <a:spcPct val="100000"/>
              </a:lnSpc>
              <a:spcBef>
                <a:spcPts val="0"/>
              </a:spcBef>
              <a:spcAft>
                <a:spcPts val="0"/>
              </a:spcAft>
              <a:buSzPts val="1400"/>
              <a:buFont typeface="Roboto"/>
              <a:buNone/>
              <a:defRPr>
                <a:latin typeface="Roboto"/>
                <a:ea typeface="Roboto"/>
                <a:cs typeface="Roboto"/>
                <a:sym typeface="Roboto"/>
              </a:defRPr>
            </a:lvl4pPr>
            <a:lvl5pPr lvl="4" algn="l">
              <a:lnSpc>
                <a:spcPct val="100000"/>
              </a:lnSpc>
              <a:spcBef>
                <a:spcPts val="0"/>
              </a:spcBef>
              <a:spcAft>
                <a:spcPts val="0"/>
              </a:spcAft>
              <a:buSzPts val="1400"/>
              <a:buFont typeface="Roboto"/>
              <a:buNone/>
              <a:defRPr>
                <a:latin typeface="Roboto"/>
                <a:ea typeface="Roboto"/>
                <a:cs typeface="Roboto"/>
                <a:sym typeface="Roboto"/>
              </a:defRPr>
            </a:lvl5pPr>
            <a:lvl6pPr lvl="5" algn="l">
              <a:lnSpc>
                <a:spcPct val="100000"/>
              </a:lnSpc>
              <a:spcBef>
                <a:spcPts val="0"/>
              </a:spcBef>
              <a:spcAft>
                <a:spcPts val="0"/>
              </a:spcAft>
              <a:buSzPts val="1400"/>
              <a:buFont typeface="Roboto"/>
              <a:buNone/>
              <a:defRPr>
                <a:latin typeface="Roboto"/>
                <a:ea typeface="Roboto"/>
                <a:cs typeface="Roboto"/>
                <a:sym typeface="Roboto"/>
              </a:defRPr>
            </a:lvl6pPr>
            <a:lvl7pPr lvl="6" algn="l">
              <a:lnSpc>
                <a:spcPct val="100000"/>
              </a:lnSpc>
              <a:spcBef>
                <a:spcPts val="0"/>
              </a:spcBef>
              <a:spcAft>
                <a:spcPts val="0"/>
              </a:spcAft>
              <a:buSzPts val="1400"/>
              <a:buFont typeface="Roboto"/>
              <a:buNone/>
              <a:defRPr>
                <a:latin typeface="Roboto"/>
                <a:ea typeface="Roboto"/>
                <a:cs typeface="Roboto"/>
                <a:sym typeface="Roboto"/>
              </a:defRPr>
            </a:lvl7pPr>
            <a:lvl8pPr lvl="7" algn="l">
              <a:lnSpc>
                <a:spcPct val="100000"/>
              </a:lnSpc>
              <a:spcBef>
                <a:spcPts val="0"/>
              </a:spcBef>
              <a:spcAft>
                <a:spcPts val="0"/>
              </a:spcAft>
              <a:buSzPts val="1400"/>
              <a:buFont typeface="Roboto"/>
              <a:buNone/>
              <a:defRPr>
                <a:latin typeface="Roboto"/>
                <a:ea typeface="Roboto"/>
                <a:cs typeface="Roboto"/>
                <a:sym typeface="Roboto"/>
              </a:defRPr>
            </a:lvl8pPr>
            <a:lvl9pPr lvl="8" algn="l">
              <a:lnSpc>
                <a:spcPct val="100000"/>
              </a:lnSpc>
              <a:spcBef>
                <a:spcPts val="0"/>
              </a:spcBef>
              <a:spcAft>
                <a:spcPts val="0"/>
              </a:spcAft>
              <a:buSzPts val="1400"/>
              <a:buFont typeface="Roboto"/>
              <a:buNone/>
              <a:defRPr>
                <a:latin typeface="Roboto"/>
                <a:ea typeface="Roboto"/>
                <a:cs typeface="Roboto"/>
                <a:sym typeface="Roboto"/>
              </a:defRPr>
            </a:lvl9pPr>
          </a:lstStyle>
          <a:p/>
        </p:txBody>
      </p:sp>
      <p:sp>
        <p:nvSpPr>
          <p:cNvPr id="158" name="Google Shape;158;p21"/>
          <p:cNvSpPr txBox="1"/>
          <p:nvPr>
            <p:ph idx="4" type="ctrTitle"/>
          </p:nvPr>
        </p:nvSpPr>
        <p:spPr>
          <a:xfrm>
            <a:off x="2102713" y="3633050"/>
            <a:ext cx="1860900" cy="36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0"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59" name="Google Shape;159;p21"/>
          <p:cNvSpPr txBox="1"/>
          <p:nvPr>
            <p:ph idx="5" type="subTitle"/>
          </p:nvPr>
        </p:nvSpPr>
        <p:spPr>
          <a:xfrm>
            <a:off x="2102713" y="3995500"/>
            <a:ext cx="2285700" cy="59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Font typeface="Roboto"/>
              <a:buNone/>
              <a:defRPr sz="14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Font typeface="Roboto"/>
              <a:buNone/>
              <a:defRPr>
                <a:latin typeface="Roboto"/>
                <a:ea typeface="Roboto"/>
                <a:cs typeface="Roboto"/>
                <a:sym typeface="Roboto"/>
              </a:defRPr>
            </a:lvl2pPr>
            <a:lvl3pPr lvl="2" algn="l">
              <a:lnSpc>
                <a:spcPct val="100000"/>
              </a:lnSpc>
              <a:spcBef>
                <a:spcPts val="0"/>
              </a:spcBef>
              <a:spcAft>
                <a:spcPts val="0"/>
              </a:spcAft>
              <a:buSzPts val="1400"/>
              <a:buFont typeface="Roboto"/>
              <a:buNone/>
              <a:defRPr>
                <a:latin typeface="Roboto"/>
                <a:ea typeface="Roboto"/>
                <a:cs typeface="Roboto"/>
                <a:sym typeface="Roboto"/>
              </a:defRPr>
            </a:lvl3pPr>
            <a:lvl4pPr lvl="3" algn="l">
              <a:lnSpc>
                <a:spcPct val="100000"/>
              </a:lnSpc>
              <a:spcBef>
                <a:spcPts val="0"/>
              </a:spcBef>
              <a:spcAft>
                <a:spcPts val="0"/>
              </a:spcAft>
              <a:buSzPts val="1400"/>
              <a:buFont typeface="Roboto"/>
              <a:buNone/>
              <a:defRPr>
                <a:latin typeface="Roboto"/>
                <a:ea typeface="Roboto"/>
                <a:cs typeface="Roboto"/>
                <a:sym typeface="Roboto"/>
              </a:defRPr>
            </a:lvl4pPr>
            <a:lvl5pPr lvl="4" algn="l">
              <a:lnSpc>
                <a:spcPct val="100000"/>
              </a:lnSpc>
              <a:spcBef>
                <a:spcPts val="0"/>
              </a:spcBef>
              <a:spcAft>
                <a:spcPts val="0"/>
              </a:spcAft>
              <a:buSzPts val="1400"/>
              <a:buFont typeface="Roboto"/>
              <a:buNone/>
              <a:defRPr>
                <a:latin typeface="Roboto"/>
                <a:ea typeface="Roboto"/>
                <a:cs typeface="Roboto"/>
                <a:sym typeface="Roboto"/>
              </a:defRPr>
            </a:lvl5pPr>
            <a:lvl6pPr lvl="5" algn="l">
              <a:lnSpc>
                <a:spcPct val="100000"/>
              </a:lnSpc>
              <a:spcBef>
                <a:spcPts val="0"/>
              </a:spcBef>
              <a:spcAft>
                <a:spcPts val="0"/>
              </a:spcAft>
              <a:buSzPts val="1400"/>
              <a:buFont typeface="Roboto"/>
              <a:buNone/>
              <a:defRPr>
                <a:latin typeface="Roboto"/>
                <a:ea typeface="Roboto"/>
                <a:cs typeface="Roboto"/>
                <a:sym typeface="Roboto"/>
              </a:defRPr>
            </a:lvl6pPr>
            <a:lvl7pPr lvl="6" algn="l">
              <a:lnSpc>
                <a:spcPct val="100000"/>
              </a:lnSpc>
              <a:spcBef>
                <a:spcPts val="0"/>
              </a:spcBef>
              <a:spcAft>
                <a:spcPts val="0"/>
              </a:spcAft>
              <a:buSzPts val="1400"/>
              <a:buFont typeface="Roboto"/>
              <a:buNone/>
              <a:defRPr>
                <a:latin typeface="Roboto"/>
                <a:ea typeface="Roboto"/>
                <a:cs typeface="Roboto"/>
                <a:sym typeface="Roboto"/>
              </a:defRPr>
            </a:lvl7pPr>
            <a:lvl8pPr lvl="7" algn="l">
              <a:lnSpc>
                <a:spcPct val="100000"/>
              </a:lnSpc>
              <a:spcBef>
                <a:spcPts val="0"/>
              </a:spcBef>
              <a:spcAft>
                <a:spcPts val="0"/>
              </a:spcAft>
              <a:buSzPts val="1400"/>
              <a:buFont typeface="Roboto"/>
              <a:buNone/>
              <a:defRPr>
                <a:latin typeface="Roboto"/>
                <a:ea typeface="Roboto"/>
                <a:cs typeface="Roboto"/>
                <a:sym typeface="Roboto"/>
              </a:defRPr>
            </a:lvl8pPr>
            <a:lvl9pPr lvl="8" algn="l">
              <a:lnSpc>
                <a:spcPct val="100000"/>
              </a:lnSpc>
              <a:spcBef>
                <a:spcPts val="0"/>
              </a:spcBef>
              <a:spcAft>
                <a:spcPts val="0"/>
              </a:spcAft>
              <a:buSzPts val="1400"/>
              <a:buFont typeface="Roboto"/>
              <a:buNone/>
              <a:defRPr>
                <a:latin typeface="Roboto"/>
                <a:ea typeface="Roboto"/>
                <a:cs typeface="Roboto"/>
                <a:sym typeface="Roboto"/>
              </a:defRPr>
            </a:lvl9pPr>
          </a:lstStyle>
          <a:p/>
        </p:txBody>
      </p:sp>
      <p:sp>
        <p:nvSpPr>
          <p:cNvPr id="160" name="Google Shape;160;p21"/>
          <p:cNvSpPr txBox="1"/>
          <p:nvPr>
            <p:ph idx="6" type="ctrTitle"/>
          </p:nvPr>
        </p:nvSpPr>
        <p:spPr>
          <a:xfrm>
            <a:off x="5946012" y="1191038"/>
            <a:ext cx="1860900" cy="36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2200">
                <a:solidFill>
                  <a:schemeClr val="dk1"/>
                </a:solidFill>
                <a:latin typeface="Josefin Slab Thin"/>
                <a:ea typeface="Josefin Slab Thin"/>
                <a:cs typeface="Josefin Slab Thin"/>
                <a:sym typeface="Josefin Slab Thin"/>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61" name="Google Shape;161;p21"/>
          <p:cNvSpPr txBox="1"/>
          <p:nvPr>
            <p:ph idx="7" type="subTitle"/>
          </p:nvPr>
        </p:nvSpPr>
        <p:spPr>
          <a:xfrm>
            <a:off x="5946012" y="1551488"/>
            <a:ext cx="2293200" cy="59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Font typeface="Roboto"/>
              <a:buNone/>
              <a:defRPr sz="14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Font typeface="Roboto"/>
              <a:buNone/>
              <a:defRPr>
                <a:latin typeface="Roboto"/>
                <a:ea typeface="Roboto"/>
                <a:cs typeface="Roboto"/>
                <a:sym typeface="Roboto"/>
              </a:defRPr>
            </a:lvl2pPr>
            <a:lvl3pPr lvl="2" algn="l">
              <a:lnSpc>
                <a:spcPct val="100000"/>
              </a:lnSpc>
              <a:spcBef>
                <a:spcPts val="0"/>
              </a:spcBef>
              <a:spcAft>
                <a:spcPts val="0"/>
              </a:spcAft>
              <a:buSzPts val="1400"/>
              <a:buFont typeface="Roboto"/>
              <a:buNone/>
              <a:defRPr>
                <a:latin typeface="Roboto"/>
                <a:ea typeface="Roboto"/>
                <a:cs typeface="Roboto"/>
                <a:sym typeface="Roboto"/>
              </a:defRPr>
            </a:lvl3pPr>
            <a:lvl4pPr lvl="3" algn="l">
              <a:lnSpc>
                <a:spcPct val="100000"/>
              </a:lnSpc>
              <a:spcBef>
                <a:spcPts val="0"/>
              </a:spcBef>
              <a:spcAft>
                <a:spcPts val="0"/>
              </a:spcAft>
              <a:buSzPts val="1400"/>
              <a:buFont typeface="Roboto"/>
              <a:buNone/>
              <a:defRPr>
                <a:latin typeface="Roboto"/>
                <a:ea typeface="Roboto"/>
                <a:cs typeface="Roboto"/>
                <a:sym typeface="Roboto"/>
              </a:defRPr>
            </a:lvl4pPr>
            <a:lvl5pPr lvl="4" algn="l">
              <a:lnSpc>
                <a:spcPct val="100000"/>
              </a:lnSpc>
              <a:spcBef>
                <a:spcPts val="0"/>
              </a:spcBef>
              <a:spcAft>
                <a:spcPts val="0"/>
              </a:spcAft>
              <a:buSzPts val="1400"/>
              <a:buFont typeface="Roboto"/>
              <a:buNone/>
              <a:defRPr>
                <a:latin typeface="Roboto"/>
                <a:ea typeface="Roboto"/>
                <a:cs typeface="Roboto"/>
                <a:sym typeface="Roboto"/>
              </a:defRPr>
            </a:lvl5pPr>
            <a:lvl6pPr lvl="5" algn="l">
              <a:lnSpc>
                <a:spcPct val="100000"/>
              </a:lnSpc>
              <a:spcBef>
                <a:spcPts val="0"/>
              </a:spcBef>
              <a:spcAft>
                <a:spcPts val="0"/>
              </a:spcAft>
              <a:buSzPts val="1400"/>
              <a:buFont typeface="Roboto"/>
              <a:buNone/>
              <a:defRPr>
                <a:latin typeface="Roboto"/>
                <a:ea typeface="Roboto"/>
                <a:cs typeface="Roboto"/>
                <a:sym typeface="Roboto"/>
              </a:defRPr>
            </a:lvl6pPr>
            <a:lvl7pPr lvl="6" algn="l">
              <a:lnSpc>
                <a:spcPct val="100000"/>
              </a:lnSpc>
              <a:spcBef>
                <a:spcPts val="0"/>
              </a:spcBef>
              <a:spcAft>
                <a:spcPts val="0"/>
              </a:spcAft>
              <a:buSzPts val="1400"/>
              <a:buFont typeface="Roboto"/>
              <a:buNone/>
              <a:defRPr>
                <a:latin typeface="Roboto"/>
                <a:ea typeface="Roboto"/>
                <a:cs typeface="Roboto"/>
                <a:sym typeface="Roboto"/>
              </a:defRPr>
            </a:lvl7pPr>
            <a:lvl8pPr lvl="7" algn="l">
              <a:lnSpc>
                <a:spcPct val="100000"/>
              </a:lnSpc>
              <a:spcBef>
                <a:spcPts val="0"/>
              </a:spcBef>
              <a:spcAft>
                <a:spcPts val="0"/>
              </a:spcAft>
              <a:buSzPts val="1400"/>
              <a:buFont typeface="Roboto"/>
              <a:buNone/>
              <a:defRPr>
                <a:latin typeface="Roboto"/>
                <a:ea typeface="Roboto"/>
                <a:cs typeface="Roboto"/>
                <a:sym typeface="Roboto"/>
              </a:defRPr>
            </a:lvl8pPr>
            <a:lvl9pPr lvl="8" algn="l">
              <a:lnSpc>
                <a:spcPct val="100000"/>
              </a:lnSpc>
              <a:spcBef>
                <a:spcPts val="0"/>
              </a:spcBef>
              <a:spcAft>
                <a:spcPts val="0"/>
              </a:spcAft>
              <a:buSzPts val="1400"/>
              <a:buFont typeface="Roboto"/>
              <a:buNone/>
              <a:defRPr>
                <a:latin typeface="Roboto"/>
                <a:ea typeface="Roboto"/>
                <a:cs typeface="Roboto"/>
                <a:sym typeface="Roboto"/>
              </a:defRPr>
            </a:lvl9pPr>
          </a:lstStyle>
          <a:p/>
        </p:txBody>
      </p:sp>
      <p:sp>
        <p:nvSpPr>
          <p:cNvPr id="162" name="Google Shape;162;p21"/>
          <p:cNvSpPr txBox="1"/>
          <p:nvPr>
            <p:ph idx="8" type="ctrTitle"/>
          </p:nvPr>
        </p:nvSpPr>
        <p:spPr>
          <a:xfrm>
            <a:off x="5946012" y="2364851"/>
            <a:ext cx="1860900" cy="36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2200">
                <a:solidFill>
                  <a:schemeClr val="dk1"/>
                </a:solidFill>
                <a:latin typeface="Josefin Slab Thin"/>
                <a:ea typeface="Josefin Slab Thin"/>
                <a:cs typeface="Josefin Slab Thin"/>
                <a:sym typeface="Josefin Slab Thin"/>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63" name="Google Shape;163;p21"/>
          <p:cNvSpPr txBox="1"/>
          <p:nvPr>
            <p:ph idx="9" type="subTitle"/>
          </p:nvPr>
        </p:nvSpPr>
        <p:spPr>
          <a:xfrm>
            <a:off x="5946012" y="2725950"/>
            <a:ext cx="2293200" cy="59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Font typeface="Roboto"/>
              <a:buNone/>
              <a:defRPr sz="14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Font typeface="Roboto"/>
              <a:buNone/>
              <a:defRPr>
                <a:latin typeface="Roboto"/>
                <a:ea typeface="Roboto"/>
                <a:cs typeface="Roboto"/>
                <a:sym typeface="Roboto"/>
              </a:defRPr>
            </a:lvl2pPr>
            <a:lvl3pPr lvl="2" algn="l">
              <a:lnSpc>
                <a:spcPct val="100000"/>
              </a:lnSpc>
              <a:spcBef>
                <a:spcPts val="0"/>
              </a:spcBef>
              <a:spcAft>
                <a:spcPts val="0"/>
              </a:spcAft>
              <a:buSzPts val="1400"/>
              <a:buFont typeface="Roboto"/>
              <a:buNone/>
              <a:defRPr>
                <a:latin typeface="Roboto"/>
                <a:ea typeface="Roboto"/>
                <a:cs typeface="Roboto"/>
                <a:sym typeface="Roboto"/>
              </a:defRPr>
            </a:lvl3pPr>
            <a:lvl4pPr lvl="3" algn="l">
              <a:lnSpc>
                <a:spcPct val="100000"/>
              </a:lnSpc>
              <a:spcBef>
                <a:spcPts val="0"/>
              </a:spcBef>
              <a:spcAft>
                <a:spcPts val="0"/>
              </a:spcAft>
              <a:buSzPts val="1400"/>
              <a:buFont typeface="Roboto"/>
              <a:buNone/>
              <a:defRPr>
                <a:latin typeface="Roboto"/>
                <a:ea typeface="Roboto"/>
                <a:cs typeface="Roboto"/>
                <a:sym typeface="Roboto"/>
              </a:defRPr>
            </a:lvl4pPr>
            <a:lvl5pPr lvl="4" algn="l">
              <a:lnSpc>
                <a:spcPct val="100000"/>
              </a:lnSpc>
              <a:spcBef>
                <a:spcPts val="0"/>
              </a:spcBef>
              <a:spcAft>
                <a:spcPts val="0"/>
              </a:spcAft>
              <a:buSzPts val="1400"/>
              <a:buFont typeface="Roboto"/>
              <a:buNone/>
              <a:defRPr>
                <a:latin typeface="Roboto"/>
                <a:ea typeface="Roboto"/>
                <a:cs typeface="Roboto"/>
                <a:sym typeface="Roboto"/>
              </a:defRPr>
            </a:lvl5pPr>
            <a:lvl6pPr lvl="5" algn="l">
              <a:lnSpc>
                <a:spcPct val="100000"/>
              </a:lnSpc>
              <a:spcBef>
                <a:spcPts val="0"/>
              </a:spcBef>
              <a:spcAft>
                <a:spcPts val="0"/>
              </a:spcAft>
              <a:buSzPts val="1400"/>
              <a:buFont typeface="Roboto"/>
              <a:buNone/>
              <a:defRPr>
                <a:latin typeface="Roboto"/>
                <a:ea typeface="Roboto"/>
                <a:cs typeface="Roboto"/>
                <a:sym typeface="Roboto"/>
              </a:defRPr>
            </a:lvl6pPr>
            <a:lvl7pPr lvl="6" algn="l">
              <a:lnSpc>
                <a:spcPct val="100000"/>
              </a:lnSpc>
              <a:spcBef>
                <a:spcPts val="0"/>
              </a:spcBef>
              <a:spcAft>
                <a:spcPts val="0"/>
              </a:spcAft>
              <a:buSzPts val="1400"/>
              <a:buFont typeface="Roboto"/>
              <a:buNone/>
              <a:defRPr>
                <a:latin typeface="Roboto"/>
                <a:ea typeface="Roboto"/>
                <a:cs typeface="Roboto"/>
                <a:sym typeface="Roboto"/>
              </a:defRPr>
            </a:lvl7pPr>
            <a:lvl8pPr lvl="7" algn="l">
              <a:lnSpc>
                <a:spcPct val="100000"/>
              </a:lnSpc>
              <a:spcBef>
                <a:spcPts val="0"/>
              </a:spcBef>
              <a:spcAft>
                <a:spcPts val="0"/>
              </a:spcAft>
              <a:buSzPts val="1400"/>
              <a:buFont typeface="Roboto"/>
              <a:buNone/>
              <a:defRPr>
                <a:latin typeface="Roboto"/>
                <a:ea typeface="Roboto"/>
                <a:cs typeface="Roboto"/>
                <a:sym typeface="Roboto"/>
              </a:defRPr>
            </a:lvl8pPr>
            <a:lvl9pPr lvl="8" algn="l">
              <a:lnSpc>
                <a:spcPct val="100000"/>
              </a:lnSpc>
              <a:spcBef>
                <a:spcPts val="0"/>
              </a:spcBef>
              <a:spcAft>
                <a:spcPts val="0"/>
              </a:spcAft>
              <a:buSzPts val="1400"/>
              <a:buFont typeface="Roboto"/>
              <a:buNone/>
              <a:defRPr>
                <a:latin typeface="Roboto"/>
                <a:ea typeface="Roboto"/>
                <a:cs typeface="Roboto"/>
                <a:sym typeface="Roboto"/>
              </a:defRPr>
            </a:lvl9pPr>
          </a:lstStyle>
          <a:p/>
        </p:txBody>
      </p:sp>
      <p:sp>
        <p:nvSpPr>
          <p:cNvPr id="164" name="Google Shape;164;p21"/>
          <p:cNvSpPr txBox="1"/>
          <p:nvPr>
            <p:ph idx="13" type="ctrTitle"/>
          </p:nvPr>
        </p:nvSpPr>
        <p:spPr>
          <a:xfrm>
            <a:off x="5946012" y="3633050"/>
            <a:ext cx="1860900" cy="36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2200">
                <a:solidFill>
                  <a:schemeClr val="dk1"/>
                </a:solidFill>
                <a:latin typeface="Josefin Slab Thin"/>
                <a:ea typeface="Josefin Slab Thin"/>
                <a:cs typeface="Josefin Slab Thin"/>
                <a:sym typeface="Josefin Slab Thin"/>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65" name="Google Shape;165;p21"/>
          <p:cNvSpPr txBox="1"/>
          <p:nvPr>
            <p:ph idx="14" type="subTitle"/>
          </p:nvPr>
        </p:nvSpPr>
        <p:spPr>
          <a:xfrm>
            <a:off x="5946012" y="3995500"/>
            <a:ext cx="2293200" cy="59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Font typeface="Roboto"/>
              <a:buNone/>
              <a:defRPr sz="14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Font typeface="Roboto"/>
              <a:buNone/>
              <a:defRPr>
                <a:latin typeface="Roboto"/>
                <a:ea typeface="Roboto"/>
                <a:cs typeface="Roboto"/>
                <a:sym typeface="Roboto"/>
              </a:defRPr>
            </a:lvl2pPr>
            <a:lvl3pPr lvl="2" algn="l">
              <a:lnSpc>
                <a:spcPct val="100000"/>
              </a:lnSpc>
              <a:spcBef>
                <a:spcPts val="0"/>
              </a:spcBef>
              <a:spcAft>
                <a:spcPts val="0"/>
              </a:spcAft>
              <a:buSzPts val="1400"/>
              <a:buFont typeface="Roboto"/>
              <a:buNone/>
              <a:defRPr>
                <a:latin typeface="Roboto"/>
                <a:ea typeface="Roboto"/>
                <a:cs typeface="Roboto"/>
                <a:sym typeface="Roboto"/>
              </a:defRPr>
            </a:lvl3pPr>
            <a:lvl4pPr lvl="3" algn="l">
              <a:lnSpc>
                <a:spcPct val="100000"/>
              </a:lnSpc>
              <a:spcBef>
                <a:spcPts val="0"/>
              </a:spcBef>
              <a:spcAft>
                <a:spcPts val="0"/>
              </a:spcAft>
              <a:buSzPts val="1400"/>
              <a:buFont typeface="Roboto"/>
              <a:buNone/>
              <a:defRPr>
                <a:latin typeface="Roboto"/>
                <a:ea typeface="Roboto"/>
                <a:cs typeface="Roboto"/>
                <a:sym typeface="Roboto"/>
              </a:defRPr>
            </a:lvl4pPr>
            <a:lvl5pPr lvl="4" algn="l">
              <a:lnSpc>
                <a:spcPct val="100000"/>
              </a:lnSpc>
              <a:spcBef>
                <a:spcPts val="0"/>
              </a:spcBef>
              <a:spcAft>
                <a:spcPts val="0"/>
              </a:spcAft>
              <a:buSzPts val="1400"/>
              <a:buFont typeface="Roboto"/>
              <a:buNone/>
              <a:defRPr>
                <a:latin typeface="Roboto"/>
                <a:ea typeface="Roboto"/>
                <a:cs typeface="Roboto"/>
                <a:sym typeface="Roboto"/>
              </a:defRPr>
            </a:lvl5pPr>
            <a:lvl6pPr lvl="5" algn="l">
              <a:lnSpc>
                <a:spcPct val="100000"/>
              </a:lnSpc>
              <a:spcBef>
                <a:spcPts val="0"/>
              </a:spcBef>
              <a:spcAft>
                <a:spcPts val="0"/>
              </a:spcAft>
              <a:buSzPts val="1400"/>
              <a:buFont typeface="Roboto"/>
              <a:buNone/>
              <a:defRPr>
                <a:latin typeface="Roboto"/>
                <a:ea typeface="Roboto"/>
                <a:cs typeface="Roboto"/>
                <a:sym typeface="Roboto"/>
              </a:defRPr>
            </a:lvl6pPr>
            <a:lvl7pPr lvl="6" algn="l">
              <a:lnSpc>
                <a:spcPct val="100000"/>
              </a:lnSpc>
              <a:spcBef>
                <a:spcPts val="0"/>
              </a:spcBef>
              <a:spcAft>
                <a:spcPts val="0"/>
              </a:spcAft>
              <a:buSzPts val="1400"/>
              <a:buFont typeface="Roboto"/>
              <a:buNone/>
              <a:defRPr>
                <a:latin typeface="Roboto"/>
                <a:ea typeface="Roboto"/>
                <a:cs typeface="Roboto"/>
                <a:sym typeface="Roboto"/>
              </a:defRPr>
            </a:lvl7pPr>
            <a:lvl8pPr lvl="7" algn="l">
              <a:lnSpc>
                <a:spcPct val="100000"/>
              </a:lnSpc>
              <a:spcBef>
                <a:spcPts val="0"/>
              </a:spcBef>
              <a:spcAft>
                <a:spcPts val="0"/>
              </a:spcAft>
              <a:buSzPts val="1400"/>
              <a:buFont typeface="Roboto"/>
              <a:buNone/>
              <a:defRPr>
                <a:latin typeface="Roboto"/>
                <a:ea typeface="Roboto"/>
                <a:cs typeface="Roboto"/>
                <a:sym typeface="Roboto"/>
              </a:defRPr>
            </a:lvl8pPr>
            <a:lvl9pPr lvl="8" algn="l">
              <a:lnSpc>
                <a:spcPct val="100000"/>
              </a:lnSpc>
              <a:spcBef>
                <a:spcPts val="0"/>
              </a:spcBef>
              <a:spcAft>
                <a:spcPts val="0"/>
              </a:spcAft>
              <a:buSzPts val="1400"/>
              <a:buFont typeface="Roboto"/>
              <a:buNone/>
              <a:defRPr>
                <a:latin typeface="Roboto"/>
                <a:ea typeface="Roboto"/>
                <a:cs typeface="Roboto"/>
                <a:sym typeface="Roboto"/>
              </a:defRPr>
            </a:lvl9pPr>
          </a:lstStyle>
          <a:p/>
        </p:txBody>
      </p:sp>
      <p:sp>
        <p:nvSpPr>
          <p:cNvPr id="166" name="Google Shape;166;p21"/>
          <p:cNvSpPr txBox="1"/>
          <p:nvPr>
            <p:ph idx="15" type="title"/>
          </p:nvPr>
        </p:nvSpPr>
        <p:spPr>
          <a:xfrm>
            <a:off x="787825" y="351800"/>
            <a:ext cx="7444800" cy="646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b="0" sz="3600">
                <a:solidFill>
                  <a:schemeClr val="dk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167" name="Shape 167"/>
        <p:cNvGrpSpPr/>
        <p:nvPr/>
      </p:nvGrpSpPr>
      <p:grpSpPr>
        <a:xfrm>
          <a:off x="0" y="0"/>
          <a:ext cx="0" cy="0"/>
          <a:chOff x="0" y="0"/>
          <a:chExt cx="0" cy="0"/>
        </a:xfrm>
      </p:grpSpPr>
      <p:sp>
        <p:nvSpPr>
          <p:cNvPr id="168" name="Google Shape;168;p22"/>
          <p:cNvSpPr txBox="1"/>
          <p:nvPr>
            <p:ph idx="1" type="subTitle"/>
          </p:nvPr>
        </p:nvSpPr>
        <p:spPr>
          <a:xfrm>
            <a:off x="1338200" y="2396050"/>
            <a:ext cx="2416800" cy="1340100"/>
          </a:xfrm>
          <a:prstGeom prst="rect">
            <a:avLst/>
          </a:prstGeom>
          <a:noFill/>
          <a:ln>
            <a:noFill/>
          </a:ln>
        </p:spPr>
        <p:txBody>
          <a:bodyPr anchorCtr="0" anchor="t" bIns="91425" lIns="91425" spcFirstLastPara="1" rIns="91425" wrap="square" tIns="91425">
            <a:noAutofit/>
          </a:bodyPr>
          <a:lstStyle>
            <a:lvl1pPr lvl="0" algn="ctr">
              <a:lnSpc>
                <a:spcPct val="115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15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15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15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15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15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15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15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15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69" name="Google Shape;169;p22"/>
          <p:cNvSpPr txBox="1"/>
          <p:nvPr>
            <p:ph type="title"/>
          </p:nvPr>
        </p:nvSpPr>
        <p:spPr>
          <a:xfrm>
            <a:off x="946700" y="1813850"/>
            <a:ext cx="3199800" cy="704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3000"/>
              <a:buNone/>
              <a:defRPr b="0" sz="3600">
                <a:solidFill>
                  <a:schemeClr val="dk1"/>
                </a:solidFill>
              </a:defRPr>
            </a:lvl1pPr>
            <a:lvl2pPr lvl="1" algn="ctr">
              <a:lnSpc>
                <a:spcPct val="100000"/>
              </a:lnSpc>
              <a:spcBef>
                <a:spcPts val="0"/>
              </a:spcBef>
              <a:spcAft>
                <a:spcPts val="0"/>
              </a:spcAft>
              <a:buClr>
                <a:schemeClr val="dk1"/>
              </a:buClr>
              <a:buSzPts val="3000"/>
              <a:buNone/>
              <a:defRPr>
                <a:solidFill>
                  <a:schemeClr val="dk1"/>
                </a:solidFill>
              </a:defRPr>
            </a:lvl2pPr>
            <a:lvl3pPr lvl="2" algn="ctr">
              <a:lnSpc>
                <a:spcPct val="100000"/>
              </a:lnSpc>
              <a:spcBef>
                <a:spcPts val="0"/>
              </a:spcBef>
              <a:spcAft>
                <a:spcPts val="0"/>
              </a:spcAft>
              <a:buClr>
                <a:schemeClr val="dk1"/>
              </a:buClr>
              <a:buSzPts val="3000"/>
              <a:buNone/>
              <a:defRPr>
                <a:solidFill>
                  <a:schemeClr val="dk1"/>
                </a:solidFill>
              </a:defRPr>
            </a:lvl3pPr>
            <a:lvl4pPr lvl="3" algn="ctr">
              <a:lnSpc>
                <a:spcPct val="100000"/>
              </a:lnSpc>
              <a:spcBef>
                <a:spcPts val="0"/>
              </a:spcBef>
              <a:spcAft>
                <a:spcPts val="0"/>
              </a:spcAft>
              <a:buClr>
                <a:schemeClr val="dk1"/>
              </a:buClr>
              <a:buSzPts val="3000"/>
              <a:buNone/>
              <a:defRPr>
                <a:solidFill>
                  <a:schemeClr val="dk1"/>
                </a:solidFill>
              </a:defRPr>
            </a:lvl4pPr>
            <a:lvl5pPr lvl="4" algn="ctr">
              <a:lnSpc>
                <a:spcPct val="100000"/>
              </a:lnSpc>
              <a:spcBef>
                <a:spcPts val="0"/>
              </a:spcBef>
              <a:spcAft>
                <a:spcPts val="0"/>
              </a:spcAft>
              <a:buClr>
                <a:schemeClr val="dk1"/>
              </a:buClr>
              <a:buSzPts val="3000"/>
              <a:buNone/>
              <a:defRPr>
                <a:solidFill>
                  <a:schemeClr val="dk1"/>
                </a:solidFill>
              </a:defRPr>
            </a:lvl5pPr>
            <a:lvl6pPr lvl="5" algn="ctr">
              <a:lnSpc>
                <a:spcPct val="100000"/>
              </a:lnSpc>
              <a:spcBef>
                <a:spcPts val="0"/>
              </a:spcBef>
              <a:spcAft>
                <a:spcPts val="0"/>
              </a:spcAft>
              <a:buClr>
                <a:schemeClr val="dk1"/>
              </a:buClr>
              <a:buSzPts val="3000"/>
              <a:buNone/>
              <a:defRPr>
                <a:solidFill>
                  <a:schemeClr val="dk1"/>
                </a:solidFill>
              </a:defRPr>
            </a:lvl6pPr>
            <a:lvl7pPr lvl="6" algn="ctr">
              <a:lnSpc>
                <a:spcPct val="100000"/>
              </a:lnSpc>
              <a:spcBef>
                <a:spcPts val="0"/>
              </a:spcBef>
              <a:spcAft>
                <a:spcPts val="0"/>
              </a:spcAft>
              <a:buClr>
                <a:schemeClr val="dk1"/>
              </a:buClr>
              <a:buSzPts val="3000"/>
              <a:buNone/>
              <a:defRPr>
                <a:solidFill>
                  <a:schemeClr val="dk1"/>
                </a:solidFill>
              </a:defRPr>
            </a:lvl7pPr>
            <a:lvl8pPr lvl="7" algn="ctr">
              <a:lnSpc>
                <a:spcPct val="100000"/>
              </a:lnSpc>
              <a:spcBef>
                <a:spcPts val="0"/>
              </a:spcBef>
              <a:spcAft>
                <a:spcPts val="0"/>
              </a:spcAft>
              <a:buClr>
                <a:schemeClr val="dk1"/>
              </a:buClr>
              <a:buSzPts val="3000"/>
              <a:buNone/>
              <a:defRPr>
                <a:solidFill>
                  <a:schemeClr val="dk1"/>
                </a:solidFill>
              </a:defRPr>
            </a:lvl8pPr>
            <a:lvl9pPr lvl="8" algn="ctr">
              <a:lnSpc>
                <a:spcPct val="100000"/>
              </a:lnSpc>
              <a:spcBef>
                <a:spcPts val="0"/>
              </a:spcBef>
              <a:spcAft>
                <a:spcPts val="0"/>
              </a:spcAft>
              <a:buClr>
                <a:schemeClr val="dk1"/>
              </a:buClr>
              <a:buSzPts val="3000"/>
              <a:buNone/>
              <a:defRPr>
                <a:solidFill>
                  <a:schemeClr val="dk1"/>
                </a:solidFill>
              </a:defRPr>
            </a:lvl9pPr>
          </a:lstStyle>
          <a:p/>
        </p:txBody>
      </p:sp>
      <p:pic>
        <p:nvPicPr>
          <p:cNvPr id="170" name="Google Shape;170;p22"/>
          <p:cNvPicPr preferRelativeResize="0"/>
          <p:nvPr/>
        </p:nvPicPr>
        <p:blipFill rotWithShape="1">
          <a:blip r:embed="rId2">
            <a:alphaModFix/>
          </a:blip>
          <a:srcRect b="13123" l="11646" r="21570" t="23509"/>
          <a:stretch/>
        </p:blipFill>
        <p:spPr>
          <a:xfrm>
            <a:off x="3922100" y="1813853"/>
            <a:ext cx="8008249" cy="4323425"/>
          </a:xfrm>
          <a:prstGeom prst="rect">
            <a:avLst/>
          </a:prstGeom>
          <a:noFill/>
          <a:ln>
            <a:noFill/>
          </a:ln>
        </p:spPr>
      </p:pic>
      <p:pic>
        <p:nvPicPr>
          <p:cNvPr id="171" name="Google Shape;171;p22"/>
          <p:cNvPicPr preferRelativeResize="0"/>
          <p:nvPr/>
        </p:nvPicPr>
        <p:blipFill rotWithShape="1">
          <a:blip r:embed="rId3">
            <a:alphaModFix/>
          </a:blip>
          <a:srcRect b="17839" l="15308" r="20232" t="18940"/>
          <a:stretch/>
        </p:blipFill>
        <p:spPr>
          <a:xfrm rot="-10536139">
            <a:off x="-1130009" y="2398856"/>
            <a:ext cx="5548848" cy="3096402"/>
          </a:xfrm>
          <a:prstGeom prst="rect">
            <a:avLst/>
          </a:prstGeom>
          <a:noFill/>
          <a:ln>
            <a:noFill/>
          </a:ln>
        </p:spPr>
      </p:pic>
      <p:pic>
        <p:nvPicPr>
          <p:cNvPr id="172" name="Google Shape;172;p22"/>
          <p:cNvPicPr preferRelativeResize="0"/>
          <p:nvPr/>
        </p:nvPicPr>
        <p:blipFill rotWithShape="1">
          <a:blip r:embed="rId4">
            <a:alphaModFix/>
          </a:blip>
          <a:srcRect b="36231" l="9262" r="10545" t="38868"/>
          <a:stretch/>
        </p:blipFill>
        <p:spPr>
          <a:xfrm rot="10252851">
            <a:off x="-2248940" y="-1153250"/>
            <a:ext cx="10772173" cy="190309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 and text 1">
    <p:spTree>
      <p:nvGrpSpPr>
        <p:cNvPr id="173" name="Shape 173"/>
        <p:cNvGrpSpPr/>
        <p:nvPr/>
      </p:nvGrpSpPr>
      <p:grpSpPr>
        <a:xfrm>
          <a:off x="0" y="0"/>
          <a:ext cx="0" cy="0"/>
          <a:chOff x="0" y="0"/>
          <a:chExt cx="0" cy="0"/>
        </a:xfrm>
      </p:grpSpPr>
      <p:sp>
        <p:nvSpPr>
          <p:cNvPr id="174" name="Google Shape;174;p23"/>
          <p:cNvSpPr txBox="1"/>
          <p:nvPr>
            <p:ph type="title"/>
          </p:nvPr>
        </p:nvSpPr>
        <p:spPr>
          <a:xfrm>
            <a:off x="5764475" y="1523250"/>
            <a:ext cx="2581500" cy="991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2200"/>
              <a:buNone/>
              <a:defRPr i="0"/>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p:txBody>
      </p:sp>
      <p:sp>
        <p:nvSpPr>
          <p:cNvPr id="175" name="Google Shape;175;p23"/>
          <p:cNvSpPr txBox="1"/>
          <p:nvPr>
            <p:ph idx="1" type="subTitle"/>
          </p:nvPr>
        </p:nvSpPr>
        <p:spPr>
          <a:xfrm>
            <a:off x="5764475" y="2491775"/>
            <a:ext cx="2581500" cy="1185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pic>
        <p:nvPicPr>
          <p:cNvPr id="176" name="Google Shape;176;p23"/>
          <p:cNvPicPr preferRelativeResize="0"/>
          <p:nvPr/>
        </p:nvPicPr>
        <p:blipFill rotWithShape="1">
          <a:blip r:embed="rId2">
            <a:alphaModFix/>
          </a:blip>
          <a:srcRect b="13123" l="11646" r="21570" t="23509"/>
          <a:stretch/>
        </p:blipFill>
        <p:spPr>
          <a:xfrm flipH="1">
            <a:off x="-3017467" y="1890053"/>
            <a:ext cx="8008249" cy="4323425"/>
          </a:xfrm>
          <a:prstGeom prst="rect">
            <a:avLst/>
          </a:prstGeom>
          <a:noFill/>
          <a:ln>
            <a:noFill/>
          </a:ln>
        </p:spPr>
      </p:pic>
      <p:pic>
        <p:nvPicPr>
          <p:cNvPr id="177" name="Google Shape;177;p23"/>
          <p:cNvPicPr preferRelativeResize="0"/>
          <p:nvPr/>
        </p:nvPicPr>
        <p:blipFill rotWithShape="1">
          <a:blip r:embed="rId3">
            <a:alphaModFix/>
          </a:blip>
          <a:srcRect b="17839" l="15308" r="20232" t="18940"/>
          <a:stretch/>
        </p:blipFill>
        <p:spPr>
          <a:xfrm flipH="1" rot="10536139">
            <a:off x="5179843" y="2398856"/>
            <a:ext cx="5548848" cy="3096402"/>
          </a:xfrm>
          <a:prstGeom prst="rect">
            <a:avLst/>
          </a:prstGeom>
          <a:noFill/>
          <a:ln>
            <a:noFill/>
          </a:ln>
        </p:spPr>
      </p:pic>
      <p:pic>
        <p:nvPicPr>
          <p:cNvPr id="178" name="Google Shape;178;p23"/>
          <p:cNvPicPr preferRelativeResize="0"/>
          <p:nvPr/>
        </p:nvPicPr>
        <p:blipFill rotWithShape="1">
          <a:blip r:embed="rId4">
            <a:alphaModFix/>
          </a:blip>
          <a:srcRect b="36231" l="9262" r="10545" t="38868"/>
          <a:stretch/>
        </p:blipFill>
        <p:spPr>
          <a:xfrm flipH="1" rot="-10252851">
            <a:off x="1075448" y="-1153250"/>
            <a:ext cx="10772173" cy="190309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Numbers and text ">
    <p:spTree>
      <p:nvGrpSpPr>
        <p:cNvPr id="179" name="Shape 179"/>
        <p:cNvGrpSpPr/>
        <p:nvPr/>
      </p:nvGrpSpPr>
      <p:grpSpPr>
        <a:xfrm>
          <a:off x="0" y="0"/>
          <a:ext cx="0" cy="0"/>
          <a:chOff x="0" y="0"/>
          <a:chExt cx="0" cy="0"/>
        </a:xfrm>
      </p:grpSpPr>
      <p:sp>
        <p:nvSpPr>
          <p:cNvPr id="180" name="Google Shape;180;p24"/>
          <p:cNvSpPr txBox="1"/>
          <p:nvPr>
            <p:ph idx="1" type="subTitle"/>
          </p:nvPr>
        </p:nvSpPr>
        <p:spPr>
          <a:xfrm>
            <a:off x="3238850" y="1278250"/>
            <a:ext cx="3149700" cy="417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81" name="Google Shape;181;p24"/>
          <p:cNvSpPr txBox="1"/>
          <p:nvPr>
            <p:ph idx="2" type="subTitle"/>
          </p:nvPr>
        </p:nvSpPr>
        <p:spPr>
          <a:xfrm>
            <a:off x="3238850" y="2699573"/>
            <a:ext cx="3149700" cy="417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l">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182" name="Google Shape;182;p24"/>
          <p:cNvSpPr txBox="1"/>
          <p:nvPr>
            <p:ph idx="3" type="subTitle"/>
          </p:nvPr>
        </p:nvSpPr>
        <p:spPr>
          <a:xfrm>
            <a:off x="3238850" y="4023725"/>
            <a:ext cx="3149700" cy="518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atin typeface="Montserrat"/>
                <a:ea typeface="Montserrat"/>
                <a:cs typeface="Montserrat"/>
                <a:sym typeface="Montserrat"/>
              </a:defRPr>
            </a:lvl1pPr>
            <a:lvl2pPr lvl="1" algn="l">
              <a:lnSpc>
                <a:spcPct val="100000"/>
              </a:lnSpc>
              <a:spcBef>
                <a:spcPts val="0"/>
              </a:spcBef>
              <a:spcAft>
                <a:spcPts val="0"/>
              </a:spcAft>
              <a:buSzPts val="1400"/>
              <a:buNone/>
              <a:defRPr sz="1400">
                <a:latin typeface="Montserrat"/>
                <a:ea typeface="Montserrat"/>
                <a:cs typeface="Montserrat"/>
                <a:sym typeface="Montserrat"/>
              </a:defRPr>
            </a:lvl2pPr>
            <a:lvl3pPr lvl="2" algn="l">
              <a:lnSpc>
                <a:spcPct val="100000"/>
              </a:lnSpc>
              <a:spcBef>
                <a:spcPts val="0"/>
              </a:spcBef>
              <a:spcAft>
                <a:spcPts val="0"/>
              </a:spcAft>
              <a:buSzPts val="1400"/>
              <a:buNone/>
              <a:defRPr sz="1400">
                <a:latin typeface="Montserrat"/>
                <a:ea typeface="Montserrat"/>
                <a:cs typeface="Montserrat"/>
                <a:sym typeface="Montserrat"/>
              </a:defRPr>
            </a:lvl3pPr>
            <a:lvl4pPr lvl="3" algn="l">
              <a:lnSpc>
                <a:spcPct val="100000"/>
              </a:lnSpc>
              <a:spcBef>
                <a:spcPts val="0"/>
              </a:spcBef>
              <a:spcAft>
                <a:spcPts val="0"/>
              </a:spcAft>
              <a:buSzPts val="1400"/>
              <a:buNone/>
              <a:defRPr sz="1400">
                <a:latin typeface="Montserrat"/>
                <a:ea typeface="Montserrat"/>
                <a:cs typeface="Montserrat"/>
                <a:sym typeface="Montserrat"/>
              </a:defRPr>
            </a:lvl4pPr>
            <a:lvl5pPr lvl="4" algn="l">
              <a:lnSpc>
                <a:spcPct val="100000"/>
              </a:lnSpc>
              <a:spcBef>
                <a:spcPts val="0"/>
              </a:spcBef>
              <a:spcAft>
                <a:spcPts val="0"/>
              </a:spcAft>
              <a:buSzPts val="1400"/>
              <a:buNone/>
              <a:defRPr sz="1400">
                <a:latin typeface="Montserrat"/>
                <a:ea typeface="Montserrat"/>
                <a:cs typeface="Montserrat"/>
                <a:sym typeface="Montserrat"/>
              </a:defRPr>
            </a:lvl5pPr>
            <a:lvl6pPr lvl="5" algn="l">
              <a:lnSpc>
                <a:spcPct val="100000"/>
              </a:lnSpc>
              <a:spcBef>
                <a:spcPts val="0"/>
              </a:spcBef>
              <a:spcAft>
                <a:spcPts val="0"/>
              </a:spcAft>
              <a:buSzPts val="1400"/>
              <a:buNone/>
              <a:defRPr sz="1400">
                <a:latin typeface="Montserrat"/>
                <a:ea typeface="Montserrat"/>
                <a:cs typeface="Montserrat"/>
                <a:sym typeface="Montserrat"/>
              </a:defRPr>
            </a:lvl6pPr>
            <a:lvl7pPr lvl="6" algn="l">
              <a:lnSpc>
                <a:spcPct val="100000"/>
              </a:lnSpc>
              <a:spcBef>
                <a:spcPts val="0"/>
              </a:spcBef>
              <a:spcAft>
                <a:spcPts val="0"/>
              </a:spcAft>
              <a:buSzPts val="1400"/>
              <a:buNone/>
              <a:defRPr sz="1400">
                <a:latin typeface="Montserrat"/>
                <a:ea typeface="Montserrat"/>
                <a:cs typeface="Montserrat"/>
                <a:sym typeface="Montserrat"/>
              </a:defRPr>
            </a:lvl7pPr>
            <a:lvl8pPr lvl="7" algn="l">
              <a:lnSpc>
                <a:spcPct val="100000"/>
              </a:lnSpc>
              <a:spcBef>
                <a:spcPts val="0"/>
              </a:spcBef>
              <a:spcAft>
                <a:spcPts val="0"/>
              </a:spcAft>
              <a:buSzPts val="1400"/>
              <a:buNone/>
              <a:defRPr sz="1400">
                <a:latin typeface="Montserrat"/>
                <a:ea typeface="Montserrat"/>
                <a:cs typeface="Montserrat"/>
                <a:sym typeface="Montserrat"/>
              </a:defRPr>
            </a:lvl8pPr>
            <a:lvl9pPr lvl="8" algn="l">
              <a:lnSpc>
                <a:spcPct val="100000"/>
              </a:lnSpc>
              <a:spcBef>
                <a:spcPts val="0"/>
              </a:spcBef>
              <a:spcAft>
                <a:spcPts val="0"/>
              </a:spcAft>
              <a:buSzPts val="1400"/>
              <a:buNone/>
              <a:defRPr sz="1400">
                <a:latin typeface="Montserrat"/>
                <a:ea typeface="Montserrat"/>
                <a:cs typeface="Montserrat"/>
                <a:sym typeface="Montserrat"/>
              </a:defRPr>
            </a:lvl9pPr>
          </a:lstStyle>
          <a:p/>
        </p:txBody>
      </p:sp>
      <p:sp>
        <p:nvSpPr>
          <p:cNvPr id="183" name="Google Shape;183;p24"/>
          <p:cNvSpPr txBox="1"/>
          <p:nvPr>
            <p:ph type="title"/>
          </p:nvPr>
        </p:nvSpPr>
        <p:spPr>
          <a:xfrm>
            <a:off x="3238850" y="735275"/>
            <a:ext cx="3576000" cy="46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b="0" sz="36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84" name="Google Shape;184;p24"/>
          <p:cNvSpPr txBox="1"/>
          <p:nvPr>
            <p:ph idx="4" type="title"/>
          </p:nvPr>
        </p:nvSpPr>
        <p:spPr>
          <a:xfrm>
            <a:off x="3238850" y="2134212"/>
            <a:ext cx="3576000" cy="46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b="0" sz="36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85" name="Google Shape;185;p24"/>
          <p:cNvSpPr txBox="1"/>
          <p:nvPr>
            <p:ph idx="5" type="title"/>
          </p:nvPr>
        </p:nvSpPr>
        <p:spPr>
          <a:xfrm>
            <a:off x="3238850" y="3480725"/>
            <a:ext cx="3576000" cy="46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600"/>
              <a:buNone/>
              <a:defRPr b="0" sz="36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pic>
        <p:nvPicPr>
          <p:cNvPr id="186" name="Google Shape;186;p24"/>
          <p:cNvPicPr preferRelativeResize="0"/>
          <p:nvPr/>
        </p:nvPicPr>
        <p:blipFill rotWithShape="1">
          <a:blip r:embed="rId2">
            <a:alphaModFix/>
          </a:blip>
          <a:srcRect b="13123" l="11646" r="21570" t="23509"/>
          <a:stretch/>
        </p:blipFill>
        <p:spPr>
          <a:xfrm rot="-3570681">
            <a:off x="-3824415" y="-281883"/>
            <a:ext cx="8008248" cy="4323424"/>
          </a:xfrm>
          <a:prstGeom prst="rect">
            <a:avLst/>
          </a:prstGeom>
          <a:noFill/>
          <a:ln>
            <a:noFill/>
          </a:ln>
        </p:spPr>
      </p:pic>
      <p:pic>
        <p:nvPicPr>
          <p:cNvPr id="187" name="Google Shape;187;p24"/>
          <p:cNvPicPr preferRelativeResize="0"/>
          <p:nvPr/>
        </p:nvPicPr>
        <p:blipFill rotWithShape="1">
          <a:blip r:embed="rId3">
            <a:alphaModFix/>
          </a:blip>
          <a:srcRect b="17839" l="15308" r="20232" t="18940"/>
          <a:stretch/>
        </p:blipFill>
        <p:spPr>
          <a:xfrm rot="-9684905">
            <a:off x="5683768" y="-1711872"/>
            <a:ext cx="5548856" cy="3096393"/>
          </a:xfrm>
          <a:prstGeom prst="rect">
            <a:avLst/>
          </a:prstGeom>
          <a:noFill/>
          <a:ln>
            <a:noFill/>
          </a:ln>
        </p:spPr>
      </p:pic>
      <p:pic>
        <p:nvPicPr>
          <p:cNvPr id="188" name="Google Shape;188;p24"/>
          <p:cNvPicPr preferRelativeResize="0"/>
          <p:nvPr/>
        </p:nvPicPr>
        <p:blipFill rotWithShape="1">
          <a:blip r:embed="rId3">
            <a:alphaModFix/>
          </a:blip>
          <a:srcRect b="17839" l="15308" r="20232" t="18940"/>
          <a:stretch/>
        </p:blipFill>
        <p:spPr>
          <a:xfrm rot="-1595950">
            <a:off x="4760753" y="4445196"/>
            <a:ext cx="5548850" cy="309640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hanks">
    <p:spTree>
      <p:nvGrpSpPr>
        <p:cNvPr id="189" name="Shape 189"/>
        <p:cNvGrpSpPr/>
        <p:nvPr/>
      </p:nvGrpSpPr>
      <p:grpSpPr>
        <a:xfrm>
          <a:off x="0" y="0"/>
          <a:ext cx="0" cy="0"/>
          <a:chOff x="0" y="0"/>
          <a:chExt cx="0" cy="0"/>
        </a:xfrm>
      </p:grpSpPr>
      <p:pic>
        <p:nvPicPr>
          <p:cNvPr id="190" name="Google Shape;190;p25"/>
          <p:cNvPicPr preferRelativeResize="0"/>
          <p:nvPr/>
        </p:nvPicPr>
        <p:blipFill rotWithShape="1">
          <a:blip r:embed="rId2">
            <a:alphaModFix/>
          </a:blip>
          <a:srcRect b="0" l="0" r="0" t="0"/>
          <a:stretch/>
        </p:blipFill>
        <p:spPr>
          <a:xfrm>
            <a:off x="2225363" y="82950"/>
            <a:ext cx="4845673" cy="4842775"/>
          </a:xfrm>
          <a:prstGeom prst="rect">
            <a:avLst/>
          </a:prstGeom>
          <a:noFill/>
          <a:ln>
            <a:noFill/>
          </a:ln>
        </p:spPr>
      </p:pic>
      <p:sp>
        <p:nvSpPr>
          <p:cNvPr id="191" name="Google Shape;191;p25"/>
          <p:cNvSpPr txBox="1"/>
          <p:nvPr>
            <p:ph type="title"/>
          </p:nvPr>
        </p:nvSpPr>
        <p:spPr>
          <a:xfrm>
            <a:off x="2565450" y="738500"/>
            <a:ext cx="4013100" cy="90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3300"/>
              <a:buNone/>
              <a:defRPr b="0" i="0" sz="6000"/>
            </a:lvl1pPr>
            <a:lvl2pPr lvl="1" algn="ctr">
              <a:lnSpc>
                <a:spcPct val="100000"/>
              </a:lnSpc>
              <a:spcBef>
                <a:spcPts val="0"/>
              </a:spcBef>
              <a:spcAft>
                <a:spcPts val="0"/>
              </a:spcAft>
              <a:buSzPts val="3300"/>
              <a:buNone/>
              <a:defRPr b="0" sz="3300"/>
            </a:lvl2pPr>
            <a:lvl3pPr lvl="2" algn="ctr">
              <a:lnSpc>
                <a:spcPct val="100000"/>
              </a:lnSpc>
              <a:spcBef>
                <a:spcPts val="0"/>
              </a:spcBef>
              <a:spcAft>
                <a:spcPts val="0"/>
              </a:spcAft>
              <a:buSzPts val="3300"/>
              <a:buNone/>
              <a:defRPr b="0" sz="3300"/>
            </a:lvl3pPr>
            <a:lvl4pPr lvl="3" algn="ctr">
              <a:lnSpc>
                <a:spcPct val="100000"/>
              </a:lnSpc>
              <a:spcBef>
                <a:spcPts val="0"/>
              </a:spcBef>
              <a:spcAft>
                <a:spcPts val="0"/>
              </a:spcAft>
              <a:buSzPts val="3300"/>
              <a:buNone/>
              <a:defRPr b="0" sz="3300"/>
            </a:lvl4pPr>
            <a:lvl5pPr lvl="4" algn="ctr">
              <a:lnSpc>
                <a:spcPct val="100000"/>
              </a:lnSpc>
              <a:spcBef>
                <a:spcPts val="0"/>
              </a:spcBef>
              <a:spcAft>
                <a:spcPts val="0"/>
              </a:spcAft>
              <a:buSzPts val="3300"/>
              <a:buNone/>
              <a:defRPr b="0" sz="3300"/>
            </a:lvl5pPr>
            <a:lvl6pPr lvl="5" algn="ctr">
              <a:lnSpc>
                <a:spcPct val="100000"/>
              </a:lnSpc>
              <a:spcBef>
                <a:spcPts val="0"/>
              </a:spcBef>
              <a:spcAft>
                <a:spcPts val="0"/>
              </a:spcAft>
              <a:buSzPts val="3300"/>
              <a:buNone/>
              <a:defRPr b="0" sz="3300"/>
            </a:lvl6pPr>
            <a:lvl7pPr lvl="6" algn="ctr">
              <a:lnSpc>
                <a:spcPct val="100000"/>
              </a:lnSpc>
              <a:spcBef>
                <a:spcPts val="0"/>
              </a:spcBef>
              <a:spcAft>
                <a:spcPts val="0"/>
              </a:spcAft>
              <a:buSzPts val="3300"/>
              <a:buNone/>
              <a:defRPr b="0" sz="3300"/>
            </a:lvl7pPr>
            <a:lvl8pPr lvl="7" algn="ctr">
              <a:lnSpc>
                <a:spcPct val="100000"/>
              </a:lnSpc>
              <a:spcBef>
                <a:spcPts val="0"/>
              </a:spcBef>
              <a:spcAft>
                <a:spcPts val="0"/>
              </a:spcAft>
              <a:buSzPts val="3300"/>
              <a:buNone/>
              <a:defRPr b="0" sz="3300"/>
            </a:lvl8pPr>
            <a:lvl9pPr lvl="8" algn="ctr">
              <a:lnSpc>
                <a:spcPct val="100000"/>
              </a:lnSpc>
              <a:spcBef>
                <a:spcPts val="0"/>
              </a:spcBef>
              <a:spcAft>
                <a:spcPts val="0"/>
              </a:spcAft>
              <a:buSzPts val="3300"/>
              <a:buNone/>
              <a:defRPr b="0" sz="3300"/>
            </a:lvl9pPr>
          </a:lstStyle>
          <a:p/>
        </p:txBody>
      </p:sp>
      <p:sp>
        <p:nvSpPr>
          <p:cNvPr id="192" name="Google Shape;192;p25"/>
          <p:cNvSpPr txBox="1"/>
          <p:nvPr>
            <p:ph idx="1" type="subTitle"/>
          </p:nvPr>
        </p:nvSpPr>
        <p:spPr>
          <a:xfrm>
            <a:off x="2919450" y="2205750"/>
            <a:ext cx="3305100" cy="909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atin typeface="Montserrat"/>
                <a:ea typeface="Montserrat"/>
                <a:cs typeface="Montserrat"/>
                <a:sym typeface="Montserrat"/>
              </a:defRPr>
            </a:lvl1pPr>
            <a:lvl2pPr lvl="1" algn="ctr">
              <a:lnSpc>
                <a:spcPct val="100000"/>
              </a:lnSpc>
              <a:spcBef>
                <a:spcPts val="0"/>
              </a:spcBef>
              <a:spcAft>
                <a:spcPts val="0"/>
              </a:spcAft>
              <a:buSzPts val="1400"/>
              <a:buNone/>
              <a:defRPr sz="1400">
                <a:latin typeface="Montserrat"/>
                <a:ea typeface="Montserrat"/>
                <a:cs typeface="Montserrat"/>
                <a:sym typeface="Montserrat"/>
              </a:defRPr>
            </a:lvl2pPr>
            <a:lvl3pPr lvl="2" algn="ctr">
              <a:lnSpc>
                <a:spcPct val="100000"/>
              </a:lnSpc>
              <a:spcBef>
                <a:spcPts val="0"/>
              </a:spcBef>
              <a:spcAft>
                <a:spcPts val="0"/>
              </a:spcAft>
              <a:buSzPts val="1400"/>
              <a:buNone/>
              <a:defRPr sz="1400">
                <a:latin typeface="Montserrat"/>
                <a:ea typeface="Montserrat"/>
                <a:cs typeface="Montserrat"/>
                <a:sym typeface="Montserrat"/>
              </a:defRPr>
            </a:lvl3pPr>
            <a:lvl4pPr lvl="3" algn="ctr">
              <a:lnSpc>
                <a:spcPct val="100000"/>
              </a:lnSpc>
              <a:spcBef>
                <a:spcPts val="0"/>
              </a:spcBef>
              <a:spcAft>
                <a:spcPts val="0"/>
              </a:spcAft>
              <a:buSzPts val="1400"/>
              <a:buNone/>
              <a:defRPr sz="1400">
                <a:latin typeface="Montserrat"/>
                <a:ea typeface="Montserrat"/>
                <a:cs typeface="Montserrat"/>
                <a:sym typeface="Montserrat"/>
              </a:defRPr>
            </a:lvl4pPr>
            <a:lvl5pPr lvl="4" algn="ctr">
              <a:lnSpc>
                <a:spcPct val="100000"/>
              </a:lnSpc>
              <a:spcBef>
                <a:spcPts val="0"/>
              </a:spcBef>
              <a:spcAft>
                <a:spcPts val="0"/>
              </a:spcAft>
              <a:buSzPts val="1400"/>
              <a:buNone/>
              <a:defRPr sz="1400">
                <a:latin typeface="Montserrat"/>
                <a:ea typeface="Montserrat"/>
                <a:cs typeface="Montserrat"/>
                <a:sym typeface="Montserrat"/>
              </a:defRPr>
            </a:lvl5pPr>
            <a:lvl6pPr lvl="5" algn="ctr">
              <a:lnSpc>
                <a:spcPct val="100000"/>
              </a:lnSpc>
              <a:spcBef>
                <a:spcPts val="0"/>
              </a:spcBef>
              <a:spcAft>
                <a:spcPts val="0"/>
              </a:spcAft>
              <a:buSzPts val="1400"/>
              <a:buNone/>
              <a:defRPr sz="1400">
                <a:latin typeface="Montserrat"/>
                <a:ea typeface="Montserrat"/>
                <a:cs typeface="Montserrat"/>
                <a:sym typeface="Montserrat"/>
              </a:defRPr>
            </a:lvl6pPr>
            <a:lvl7pPr lvl="6" algn="ctr">
              <a:lnSpc>
                <a:spcPct val="100000"/>
              </a:lnSpc>
              <a:spcBef>
                <a:spcPts val="0"/>
              </a:spcBef>
              <a:spcAft>
                <a:spcPts val="0"/>
              </a:spcAft>
              <a:buSzPts val="1400"/>
              <a:buNone/>
              <a:defRPr sz="1400">
                <a:latin typeface="Montserrat"/>
                <a:ea typeface="Montserrat"/>
                <a:cs typeface="Montserrat"/>
                <a:sym typeface="Montserrat"/>
              </a:defRPr>
            </a:lvl7pPr>
            <a:lvl8pPr lvl="7" algn="ctr">
              <a:lnSpc>
                <a:spcPct val="100000"/>
              </a:lnSpc>
              <a:spcBef>
                <a:spcPts val="0"/>
              </a:spcBef>
              <a:spcAft>
                <a:spcPts val="0"/>
              </a:spcAft>
              <a:buSzPts val="1400"/>
              <a:buNone/>
              <a:defRPr sz="1400">
                <a:latin typeface="Montserrat"/>
                <a:ea typeface="Montserrat"/>
                <a:cs typeface="Montserrat"/>
                <a:sym typeface="Montserrat"/>
              </a:defRPr>
            </a:lvl8pPr>
            <a:lvl9pPr lvl="8" algn="ctr">
              <a:lnSpc>
                <a:spcPct val="100000"/>
              </a:lnSpc>
              <a:spcBef>
                <a:spcPts val="0"/>
              </a:spcBef>
              <a:spcAft>
                <a:spcPts val="0"/>
              </a:spcAft>
              <a:buSzPts val="1400"/>
              <a:buNone/>
              <a:defRPr sz="1400">
                <a:latin typeface="Montserrat"/>
                <a:ea typeface="Montserrat"/>
                <a:cs typeface="Montserrat"/>
                <a:sym typeface="Montserrat"/>
              </a:defRPr>
            </a:lvl9pPr>
          </a:lstStyle>
          <a:p/>
        </p:txBody>
      </p:sp>
      <p:sp>
        <p:nvSpPr>
          <p:cNvPr id="193" name="Google Shape;193;p25"/>
          <p:cNvSpPr txBox="1"/>
          <p:nvPr>
            <p:ph idx="2" type="subTitle"/>
          </p:nvPr>
        </p:nvSpPr>
        <p:spPr>
          <a:xfrm>
            <a:off x="2919450" y="3766938"/>
            <a:ext cx="3305100" cy="426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200">
                <a:latin typeface="Montserrat"/>
                <a:ea typeface="Montserrat"/>
                <a:cs typeface="Montserrat"/>
                <a:sym typeface="Montserrat"/>
              </a:defRPr>
            </a:lvl1pPr>
            <a:lvl2pPr lvl="1" algn="ctr">
              <a:lnSpc>
                <a:spcPct val="100000"/>
              </a:lnSpc>
              <a:spcBef>
                <a:spcPts val="0"/>
              </a:spcBef>
              <a:spcAft>
                <a:spcPts val="0"/>
              </a:spcAft>
              <a:buSzPts val="1400"/>
              <a:buNone/>
              <a:defRPr sz="1200">
                <a:latin typeface="Montserrat"/>
                <a:ea typeface="Montserrat"/>
                <a:cs typeface="Montserrat"/>
                <a:sym typeface="Montserrat"/>
              </a:defRPr>
            </a:lvl2pPr>
            <a:lvl3pPr lvl="2" algn="ctr">
              <a:lnSpc>
                <a:spcPct val="100000"/>
              </a:lnSpc>
              <a:spcBef>
                <a:spcPts val="0"/>
              </a:spcBef>
              <a:spcAft>
                <a:spcPts val="0"/>
              </a:spcAft>
              <a:buSzPts val="1400"/>
              <a:buNone/>
              <a:defRPr sz="1200">
                <a:latin typeface="Montserrat"/>
                <a:ea typeface="Montserrat"/>
                <a:cs typeface="Montserrat"/>
                <a:sym typeface="Montserrat"/>
              </a:defRPr>
            </a:lvl3pPr>
            <a:lvl4pPr lvl="3" algn="ctr">
              <a:lnSpc>
                <a:spcPct val="100000"/>
              </a:lnSpc>
              <a:spcBef>
                <a:spcPts val="0"/>
              </a:spcBef>
              <a:spcAft>
                <a:spcPts val="0"/>
              </a:spcAft>
              <a:buSzPts val="1400"/>
              <a:buNone/>
              <a:defRPr sz="1200">
                <a:latin typeface="Montserrat"/>
                <a:ea typeface="Montserrat"/>
                <a:cs typeface="Montserrat"/>
                <a:sym typeface="Montserrat"/>
              </a:defRPr>
            </a:lvl4pPr>
            <a:lvl5pPr lvl="4" algn="ctr">
              <a:lnSpc>
                <a:spcPct val="100000"/>
              </a:lnSpc>
              <a:spcBef>
                <a:spcPts val="0"/>
              </a:spcBef>
              <a:spcAft>
                <a:spcPts val="0"/>
              </a:spcAft>
              <a:buSzPts val="1400"/>
              <a:buNone/>
              <a:defRPr sz="1200">
                <a:latin typeface="Montserrat"/>
                <a:ea typeface="Montserrat"/>
                <a:cs typeface="Montserrat"/>
                <a:sym typeface="Montserrat"/>
              </a:defRPr>
            </a:lvl5pPr>
            <a:lvl6pPr lvl="5" algn="ctr">
              <a:lnSpc>
                <a:spcPct val="100000"/>
              </a:lnSpc>
              <a:spcBef>
                <a:spcPts val="0"/>
              </a:spcBef>
              <a:spcAft>
                <a:spcPts val="0"/>
              </a:spcAft>
              <a:buSzPts val="1400"/>
              <a:buNone/>
              <a:defRPr sz="1200">
                <a:latin typeface="Montserrat"/>
                <a:ea typeface="Montserrat"/>
                <a:cs typeface="Montserrat"/>
                <a:sym typeface="Montserrat"/>
              </a:defRPr>
            </a:lvl6pPr>
            <a:lvl7pPr lvl="6" algn="ctr">
              <a:lnSpc>
                <a:spcPct val="100000"/>
              </a:lnSpc>
              <a:spcBef>
                <a:spcPts val="0"/>
              </a:spcBef>
              <a:spcAft>
                <a:spcPts val="0"/>
              </a:spcAft>
              <a:buSzPts val="1400"/>
              <a:buNone/>
              <a:defRPr sz="1200">
                <a:latin typeface="Montserrat"/>
                <a:ea typeface="Montserrat"/>
                <a:cs typeface="Montserrat"/>
                <a:sym typeface="Montserrat"/>
              </a:defRPr>
            </a:lvl7pPr>
            <a:lvl8pPr lvl="7" algn="ctr">
              <a:lnSpc>
                <a:spcPct val="100000"/>
              </a:lnSpc>
              <a:spcBef>
                <a:spcPts val="0"/>
              </a:spcBef>
              <a:spcAft>
                <a:spcPts val="0"/>
              </a:spcAft>
              <a:buSzPts val="1400"/>
              <a:buNone/>
              <a:defRPr sz="1200">
                <a:latin typeface="Montserrat"/>
                <a:ea typeface="Montserrat"/>
                <a:cs typeface="Montserrat"/>
                <a:sym typeface="Montserrat"/>
              </a:defRPr>
            </a:lvl8pPr>
            <a:lvl9pPr lvl="8" algn="ctr">
              <a:lnSpc>
                <a:spcPct val="100000"/>
              </a:lnSpc>
              <a:spcBef>
                <a:spcPts val="0"/>
              </a:spcBef>
              <a:spcAft>
                <a:spcPts val="0"/>
              </a:spcAft>
              <a:buSzPts val="1400"/>
              <a:buNone/>
              <a:defRPr sz="1200">
                <a:latin typeface="Montserrat"/>
                <a:ea typeface="Montserrat"/>
                <a:cs typeface="Montserrat"/>
                <a:sym typeface="Montserrat"/>
              </a:defRPr>
            </a:lvl9pPr>
          </a:lstStyle>
          <a:p/>
        </p:txBody>
      </p:sp>
      <p:sp>
        <p:nvSpPr>
          <p:cNvPr id="194" name="Google Shape;194;p25"/>
          <p:cNvSpPr txBox="1"/>
          <p:nvPr/>
        </p:nvSpPr>
        <p:spPr>
          <a:xfrm>
            <a:off x="3110550" y="3198738"/>
            <a:ext cx="2922900" cy="568200"/>
          </a:xfrm>
          <a:prstGeom prst="rect">
            <a:avLst/>
          </a:prstGeom>
          <a:noFill/>
          <a:ln>
            <a:noFill/>
          </a:ln>
        </p:spPr>
        <p:txBody>
          <a:bodyPr anchorCtr="0" anchor="t" bIns="91425" lIns="91425" spcFirstLastPara="1" rIns="91425" wrap="square" tIns="91425">
            <a:noAutofit/>
          </a:bodyPr>
          <a:lstStyle/>
          <a:p>
            <a:pPr indent="0" lvl="0" marL="0" marR="0" rtl="0" algn="ctr">
              <a:lnSpc>
                <a:spcPct val="114000"/>
              </a:lnSpc>
              <a:spcBef>
                <a:spcPts val="0"/>
              </a:spcBef>
              <a:spcAft>
                <a:spcPts val="0"/>
              </a:spcAft>
              <a:buClr>
                <a:schemeClr val="dk1"/>
              </a:buClr>
              <a:buSzPts val="1100"/>
              <a:buFont typeface="Arial"/>
              <a:buNone/>
            </a:pPr>
            <a:r>
              <a:rPr b="0" i="0" lang="en-US" sz="900" u="none" cap="none" strike="noStrike">
                <a:solidFill>
                  <a:schemeClr val="dk1"/>
                </a:solidFill>
                <a:latin typeface="Montserrat"/>
                <a:ea typeface="Montserrat"/>
                <a:cs typeface="Montserrat"/>
                <a:sym typeface="Montserrat"/>
              </a:rPr>
              <a:t>CREDITS: This presentation template was created by</a:t>
            </a:r>
            <a:r>
              <a:rPr b="1" i="0" lang="en-US" sz="900" u="none" cap="none" strike="noStrike">
                <a:solidFill>
                  <a:schemeClr val="dk1"/>
                </a:solidFill>
                <a:latin typeface="Montserrat"/>
                <a:ea typeface="Montserrat"/>
                <a:cs typeface="Montserrat"/>
                <a:sym typeface="Montserrat"/>
              </a:rPr>
              <a:t> </a:t>
            </a:r>
            <a:r>
              <a:rPr b="1" i="0" lang="en-US" sz="900" u="none" cap="none" strike="noStrike">
                <a:solidFill>
                  <a:schemeClr val="dk1"/>
                </a:solidFill>
                <a:uFill>
                  <a:noFill/>
                </a:uFill>
                <a:latin typeface="Montserrat"/>
                <a:ea typeface="Montserrat"/>
                <a:cs typeface="Montserrat"/>
                <a:sym typeface="Montserrat"/>
                <a:hlinkClick r:id="rId3">
                  <a:extLst>
                    <a:ext uri="{A12FA001-AC4F-418D-AE19-62706E023703}">
                      <ahyp:hlinkClr val="tx"/>
                    </a:ext>
                  </a:extLst>
                </a:hlinkClick>
              </a:rPr>
              <a:t>Slidesgo</a:t>
            </a:r>
            <a:r>
              <a:rPr b="1" i="0" lang="en-US" sz="900" u="none" cap="none" strike="noStrike">
                <a:solidFill>
                  <a:schemeClr val="dk1"/>
                </a:solidFill>
                <a:latin typeface="Montserrat"/>
                <a:ea typeface="Montserrat"/>
                <a:cs typeface="Montserrat"/>
                <a:sym typeface="Montserrat"/>
              </a:rPr>
              <a:t>,</a:t>
            </a:r>
            <a:r>
              <a:rPr b="0" i="0" lang="en-US" sz="900" u="none" cap="none" strike="noStrike">
                <a:solidFill>
                  <a:schemeClr val="dk1"/>
                </a:solidFill>
                <a:latin typeface="Montserrat"/>
                <a:ea typeface="Montserrat"/>
                <a:cs typeface="Montserrat"/>
                <a:sym typeface="Montserrat"/>
              </a:rPr>
              <a:t> including icons by </a:t>
            </a:r>
            <a:r>
              <a:rPr b="1" i="0" lang="en-US" sz="900" u="none" cap="none" strike="noStrike">
                <a:solidFill>
                  <a:schemeClr val="dk1"/>
                </a:solidFill>
                <a:uFill>
                  <a:noFill/>
                </a:uFill>
                <a:latin typeface="Montserrat"/>
                <a:ea typeface="Montserrat"/>
                <a:cs typeface="Montserrat"/>
                <a:sym typeface="Montserrat"/>
                <a:hlinkClick r:id="rId4">
                  <a:extLst>
                    <a:ext uri="{A12FA001-AC4F-418D-AE19-62706E023703}">
                      <ahyp:hlinkClr val="tx"/>
                    </a:ext>
                  </a:extLst>
                </a:hlinkClick>
              </a:rPr>
              <a:t>Flaticon</a:t>
            </a:r>
            <a:r>
              <a:rPr b="1" i="0" lang="en-US" sz="900" u="none" cap="none" strike="noStrike">
                <a:solidFill>
                  <a:schemeClr val="dk1"/>
                </a:solidFill>
                <a:latin typeface="Montserrat"/>
                <a:ea typeface="Montserrat"/>
                <a:cs typeface="Montserrat"/>
                <a:sym typeface="Montserrat"/>
              </a:rPr>
              <a:t>, </a:t>
            </a:r>
            <a:r>
              <a:rPr b="0" i="0" lang="en-US" sz="900" u="none" cap="none" strike="noStrike">
                <a:solidFill>
                  <a:schemeClr val="dk1"/>
                </a:solidFill>
                <a:latin typeface="Montserrat"/>
                <a:ea typeface="Montserrat"/>
                <a:cs typeface="Montserrat"/>
                <a:sym typeface="Montserrat"/>
              </a:rPr>
              <a:t>and</a:t>
            </a:r>
            <a:r>
              <a:rPr b="1" i="0" lang="en-US" sz="900" u="none" cap="none" strike="noStrike">
                <a:solidFill>
                  <a:schemeClr val="dk1"/>
                </a:solidFill>
                <a:latin typeface="Montserrat"/>
                <a:ea typeface="Montserrat"/>
                <a:cs typeface="Montserrat"/>
                <a:sym typeface="Montserrat"/>
              </a:rPr>
              <a:t> </a:t>
            </a:r>
            <a:r>
              <a:rPr b="0" i="0" lang="en-US" sz="900" u="none" cap="none" strike="noStrike">
                <a:solidFill>
                  <a:schemeClr val="dk1"/>
                </a:solidFill>
                <a:latin typeface="Montserrat"/>
                <a:ea typeface="Montserrat"/>
                <a:cs typeface="Montserrat"/>
                <a:sym typeface="Montserrat"/>
              </a:rPr>
              <a:t>infographics &amp; images by </a:t>
            </a:r>
            <a:r>
              <a:rPr b="1" i="0" lang="en-US" sz="900" u="none" cap="none" strike="noStrike">
                <a:solidFill>
                  <a:schemeClr val="dk1"/>
                </a:solidFill>
                <a:uFill>
                  <a:noFill/>
                </a:uFill>
                <a:latin typeface="Montserrat"/>
                <a:ea typeface="Montserrat"/>
                <a:cs typeface="Montserrat"/>
                <a:sym typeface="Montserrat"/>
                <a:hlinkClick r:id="rId5">
                  <a:extLst>
                    <a:ext uri="{A12FA001-AC4F-418D-AE19-62706E023703}">
                      <ahyp:hlinkClr val="tx"/>
                    </a:ext>
                  </a:extLst>
                </a:hlinkClick>
              </a:rPr>
              <a:t>Freepik</a:t>
            </a:r>
            <a:r>
              <a:rPr b="1" i="0" lang="en-US" sz="900" u="none" cap="none" strike="noStrike">
                <a:solidFill>
                  <a:schemeClr val="dk1"/>
                </a:solidFill>
                <a:latin typeface="Montserrat"/>
                <a:ea typeface="Montserrat"/>
                <a:cs typeface="Montserrat"/>
                <a:sym typeface="Montserrat"/>
              </a:rPr>
              <a:t> </a:t>
            </a:r>
            <a:endParaRPr b="1" i="0" sz="1400" u="none" cap="none" strike="noStrike">
              <a:solidFill>
                <a:schemeClr val="dk1"/>
              </a:solidFill>
              <a:latin typeface="Montserrat"/>
              <a:ea typeface="Montserrat"/>
              <a:cs typeface="Montserrat"/>
              <a:sym typeface="Montserrat"/>
            </a:endParaRPr>
          </a:p>
        </p:txBody>
      </p:sp>
      <p:pic>
        <p:nvPicPr>
          <p:cNvPr id="195" name="Google Shape;195;p25"/>
          <p:cNvPicPr preferRelativeResize="0"/>
          <p:nvPr/>
        </p:nvPicPr>
        <p:blipFill rotWithShape="1">
          <a:blip r:embed="rId6">
            <a:alphaModFix/>
          </a:blip>
          <a:srcRect b="13123" l="11646" r="21570" t="23509"/>
          <a:stretch/>
        </p:blipFill>
        <p:spPr>
          <a:xfrm rot="10026885">
            <a:off x="2511364" y="3806241"/>
            <a:ext cx="8008247" cy="4323424"/>
          </a:xfrm>
          <a:prstGeom prst="rect">
            <a:avLst/>
          </a:prstGeom>
          <a:noFill/>
          <a:ln>
            <a:noFill/>
          </a:ln>
        </p:spPr>
      </p:pic>
      <p:pic>
        <p:nvPicPr>
          <p:cNvPr id="196" name="Google Shape;196;p25"/>
          <p:cNvPicPr preferRelativeResize="0"/>
          <p:nvPr/>
        </p:nvPicPr>
        <p:blipFill rotWithShape="1">
          <a:blip r:embed="rId7">
            <a:alphaModFix/>
          </a:blip>
          <a:srcRect b="17839" l="15308" r="20232" t="18940"/>
          <a:stretch/>
        </p:blipFill>
        <p:spPr>
          <a:xfrm rot="-10799994">
            <a:off x="4889786" y="-2445491"/>
            <a:ext cx="5548853" cy="3096399"/>
          </a:xfrm>
          <a:prstGeom prst="rect">
            <a:avLst/>
          </a:prstGeom>
          <a:noFill/>
          <a:ln>
            <a:noFill/>
          </a:ln>
        </p:spPr>
      </p:pic>
      <p:pic>
        <p:nvPicPr>
          <p:cNvPr id="197" name="Google Shape;197;p25"/>
          <p:cNvPicPr preferRelativeResize="0"/>
          <p:nvPr/>
        </p:nvPicPr>
        <p:blipFill rotWithShape="1">
          <a:blip r:embed="rId8">
            <a:alphaModFix/>
          </a:blip>
          <a:srcRect b="36231" l="9262" r="10545" t="38868"/>
          <a:stretch/>
        </p:blipFill>
        <p:spPr>
          <a:xfrm rot="5399984">
            <a:off x="-4826358" y="1989042"/>
            <a:ext cx="10772165" cy="190310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198" name="Shape 198"/>
        <p:cNvGrpSpPr/>
        <p:nvPr/>
      </p:nvGrpSpPr>
      <p:grpSpPr>
        <a:xfrm>
          <a:off x="0" y="0"/>
          <a:ext cx="0" cy="0"/>
          <a:chOff x="0" y="0"/>
          <a:chExt cx="0" cy="0"/>
        </a:xfrm>
      </p:grpSpPr>
      <p:sp>
        <p:nvSpPr>
          <p:cNvPr id="199" name="Google Shape;199;p26"/>
          <p:cNvSpPr/>
          <p:nvPr/>
        </p:nvSpPr>
        <p:spPr>
          <a:xfrm>
            <a:off x="7336950" y="5125975"/>
            <a:ext cx="109250" cy="17525"/>
          </a:xfrm>
          <a:custGeom>
            <a:rect b="b" l="l" r="r" t="t"/>
            <a:pathLst>
              <a:path extrusionOk="0" h="701" w="4370">
                <a:moveTo>
                  <a:pt x="0" y="0"/>
                </a:moveTo>
                <a:lnTo>
                  <a:pt x="0" y="701"/>
                </a:lnTo>
                <a:lnTo>
                  <a:pt x="4370" y="701"/>
                </a:lnTo>
                <a:lnTo>
                  <a:pt x="43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0" name="Google Shape;200;p26"/>
          <p:cNvPicPr preferRelativeResize="0"/>
          <p:nvPr/>
        </p:nvPicPr>
        <p:blipFill rotWithShape="1">
          <a:blip r:embed="rId2">
            <a:alphaModFix/>
          </a:blip>
          <a:srcRect b="13123" l="11646" r="21570" t="23509"/>
          <a:stretch/>
        </p:blipFill>
        <p:spPr>
          <a:xfrm>
            <a:off x="3922100" y="1813853"/>
            <a:ext cx="8008249" cy="4323425"/>
          </a:xfrm>
          <a:prstGeom prst="rect">
            <a:avLst/>
          </a:prstGeom>
          <a:noFill/>
          <a:ln>
            <a:noFill/>
          </a:ln>
        </p:spPr>
      </p:pic>
      <p:pic>
        <p:nvPicPr>
          <p:cNvPr id="201" name="Google Shape;201;p26"/>
          <p:cNvPicPr preferRelativeResize="0"/>
          <p:nvPr/>
        </p:nvPicPr>
        <p:blipFill rotWithShape="1">
          <a:blip r:embed="rId3">
            <a:alphaModFix/>
          </a:blip>
          <a:srcRect b="17839" l="15308" r="20232" t="18940"/>
          <a:stretch/>
        </p:blipFill>
        <p:spPr>
          <a:xfrm rot="-10536139">
            <a:off x="-1130009" y="2398856"/>
            <a:ext cx="5548848" cy="3096402"/>
          </a:xfrm>
          <a:prstGeom prst="rect">
            <a:avLst/>
          </a:prstGeom>
          <a:noFill/>
          <a:ln>
            <a:noFill/>
          </a:ln>
        </p:spPr>
      </p:pic>
      <p:pic>
        <p:nvPicPr>
          <p:cNvPr id="202" name="Google Shape;202;p26"/>
          <p:cNvPicPr preferRelativeResize="0"/>
          <p:nvPr/>
        </p:nvPicPr>
        <p:blipFill rotWithShape="1">
          <a:blip r:embed="rId4">
            <a:alphaModFix/>
          </a:blip>
          <a:srcRect b="36231" l="9262" r="10545" t="38868"/>
          <a:stretch/>
        </p:blipFill>
        <p:spPr>
          <a:xfrm rot="-10614031">
            <a:off x="-1196975" y="-750453"/>
            <a:ext cx="10772170" cy="19031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203" name="Shape 203"/>
        <p:cNvGrpSpPr/>
        <p:nvPr/>
      </p:nvGrpSpPr>
      <p:grpSpPr>
        <a:xfrm>
          <a:off x="0" y="0"/>
          <a:ext cx="0" cy="0"/>
          <a:chOff x="0" y="0"/>
          <a:chExt cx="0" cy="0"/>
        </a:xfrm>
      </p:grpSpPr>
      <p:pic>
        <p:nvPicPr>
          <p:cNvPr id="204" name="Google Shape;204;p27"/>
          <p:cNvPicPr preferRelativeResize="0"/>
          <p:nvPr/>
        </p:nvPicPr>
        <p:blipFill rotWithShape="1">
          <a:blip r:embed="rId2">
            <a:alphaModFix/>
          </a:blip>
          <a:srcRect b="13123" l="11646" r="21570" t="23509"/>
          <a:stretch/>
        </p:blipFill>
        <p:spPr>
          <a:xfrm>
            <a:off x="1637050" y="2498053"/>
            <a:ext cx="8008249" cy="4323425"/>
          </a:xfrm>
          <a:prstGeom prst="rect">
            <a:avLst/>
          </a:prstGeom>
          <a:noFill/>
          <a:ln>
            <a:noFill/>
          </a:ln>
        </p:spPr>
      </p:pic>
      <p:pic>
        <p:nvPicPr>
          <p:cNvPr id="205" name="Google Shape;205;p27"/>
          <p:cNvPicPr preferRelativeResize="0"/>
          <p:nvPr/>
        </p:nvPicPr>
        <p:blipFill rotWithShape="1">
          <a:blip r:embed="rId3">
            <a:alphaModFix/>
          </a:blip>
          <a:srcRect b="17839" l="15308" r="20232" t="18940"/>
          <a:stretch/>
        </p:blipFill>
        <p:spPr>
          <a:xfrm rot="9772726">
            <a:off x="3910211" y="-2124968"/>
            <a:ext cx="5548852" cy="3096402"/>
          </a:xfrm>
          <a:prstGeom prst="rect">
            <a:avLst/>
          </a:prstGeom>
          <a:noFill/>
          <a:ln>
            <a:noFill/>
          </a:ln>
        </p:spPr>
      </p:pic>
      <p:pic>
        <p:nvPicPr>
          <p:cNvPr id="206" name="Google Shape;206;p27"/>
          <p:cNvPicPr preferRelativeResize="0"/>
          <p:nvPr/>
        </p:nvPicPr>
        <p:blipFill rotWithShape="1">
          <a:blip r:embed="rId4">
            <a:alphaModFix/>
          </a:blip>
          <a:srcRect b="36231" l="9262" r="10545" t="38868"/>
          <a:stretch/>
        </p:blipFill>
        <p:spPr>
          <a:xfrm rot="6293851">
            <a:off x="-5330315" y="3096273"/>
            <a:ext cx="10772176" cy="190310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spTree>
      <p:nvGrpSpPr>
        <p:cNvPr id="207" name="Shape 207"/>
        <p:cNvGrpSpPr/>
        <p:nvPr/>
      </p:nvGrpSpPr>
      <p:grpSpPr>
        <a:xfrm>
          <a:off x="0" y="0"/>
          <a:ext cx="0" cy="0"/>
          <a:chOff x="0" y="0"/>
          <a:chExt cx="0" cy="0"/>
        </a:xfrm>
      </p:grpSpPr>
      <p:sp>
        <p:nvSpPr>
          <p:cNvPr id="208" name="Google Shape;208;p2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09" name="Google Shape;209;p28"/>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0" name="Google Shape;210;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211" name="Shape 211"/>
        <p:cNvGrpSpPr/>
        <p:nvPr/>
      </p:nvGrpSpPr>
      <p:grpSpPr>
        <a:xfrm>
          <a:off x="0" y="0"/>
          <a:ext cx="0" cy="0"/>
          <a:chOff x="0" y="0"/>
          <a:chExt cx="0" cy="0"/>
        </a:xfrm>
      </p:grpSpPr>
      <p:sp>
        <p:nvSpPr>
          <p:cNvPr id="212" name="Google Shape;212;p2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3" name="Google Shape;213;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 and two columns 1">
    <p:spTree>
      <p:nvGrpSpPr>
        <p:cNvPr id="214" name="Shape 214"/>
        <p:cNvGrpSpPr/>
        <p:nvPr/>
      </p:nvGrpSpPr>
      <p:grpSpPr>
        <a:xfrm>
          <a:off x="0" y="0"/>
          <a:ext cx="0" cy="0"/>
          <a:chOff x="0" y="0"/>
          <a:chExt cx="0" cy="0"/>
        </a:xfrm>
      </p:grpSpPr>
      <p:sp>
        <p:nvSpPr>
          <p:cNvPr id="215" name="Google Shape;215;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16" name="Google Shape;216;p30"/>
          <p:cNvSpPr txBox="1"/>
          <p:nvPr>
            <p:ph idx="1" type="body"/>
          </p:nvPr>
        </p:nvSpPr>
        <p:spPr>
          <a:xfrm>
            <a:off x="311700" y="1152475"/>
            <a:ext cx="3999900" cy="3416400"/>
          </a:xfrm>
          <a:prstGeom prst="rect">
            <a:avLst/>
          </a:prstGeom>
          <a:noFill/>
          <a:ln>
            <a:noFill/>
          </a:ln>
        </p:spPr>
        <p:txBody>
          <a:bodyPr anchorCtr="0" anchor="ctr"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217" name="Google Shape;217;p30"/>
          <p:cNvSpPr txBox="1"/>
          <p:nvPr>
            <p:ph idx="2" type="body"/>
          </p:nvPr>
        </p:nvSpPr>
        <p:spPr>
          <a:xfrm>
            <a:off x="4832400" y="1152475"/>
            <a:ext cx="3999900" cy="3416400"/>
          </a:xfrm>
          <a:prstGeom prst="rect">
            <a:avLst/>
          </a:prstGeom>
          <a:noFill/>
          <a:ln>
            <a:noFill/>
          </a:ln>
        </p:spPr>
        <p:txBody>
          <a:bodyPr anchorCtr="0" anchor="ctr"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0"/>
              </a:spcBef>
              <a:spcAft>
                <a:spcPts val="0"/>
              </a:spcAft>
              <a:buSzPts val="1200"/>
              <a:buChar char="○"/>
              <a:defRPr sz="1200"/>
            </a:lvl2pPr>
            <a:lvl3pPr indent="-304800" lvl="2" marL="1371600" algn="l">
              <a:lnSpc>
                <a:spcPct val="100000"/>
              </a:lnSpc>
              <a:spcBef>
                <a:spcPts val="0"/>
              </a:spcBef>
              <a:spcAft>
                <a:spcPts val="0"/>
              </a:spcAft>
              <a:buSzPts val="1200"/>
              <a:buChar char="■"/>
              <a:defRPr sz="1200"/>
            </a:lvl3pPr>
            <a:lvl4pPr indent="-304800" lvl="3" marL="1828800" algn="l">
              <a:lnSpc>
                <a:spcPct val="100000"/>
              </a:lnSpc>
              <a:spcBef>
                <a:spcPts val="0"/>
              </a:spcBef>
              <a:spcAft>
                <a:spcPts val="0"/>
              </a:spcAft>
              <a:buSzPts val="1200"/>
              <a:buChar char="●"/>
              <a:defRPr sz="1200"/>
            </a:lvl4pPr>
            <a:lvl5pPr indent="-304800" lvl="4" marL="2286000" algn="l">
              <a:lnSpc>
                <a:spcPct val="100000"/>
              </a:lnSpc>
              <a:spcBef>
                <a:spcPts val="0"/>
              </a:spcBef>
              <a:spcAft>
                <a:spcPts val="0"/>
              </a:spcAft>
              <a:buSzPts val="1200"/>
              <a:buChar char="○"/>
              <a:defRPr sz="1200"/>
            </a:lvl5pPr>
            <a:lvl6pPr indent="-304800" lvl="5" marL="2743200" algn="l">
              <a:lnSpc>
                <a:spcPct val="100000"/>
              </a:lnSpc>
              <a:spcBef>
                <a:spcPts val="0"/>
              </a:spcBef>
              <a:spcAft>
                <a:spcPts val="0"/>
              </a:spcAft>
              <a:buSzPts val="1200"/>
              <a:buChar char="■"/>
              <a:defRPr sz="1200"/>
            </a:lvl6pPr>
            <a:lvl7pPr indent="-304800" lvl="6" marL="3200400" algn="l">
              <a:lnSpc>
                <a:spcPct val="100000"/>
              </a:lnSpc>
              <a:spcBef>
                <a:spcPts val="0"/>
              </a:spcBef>
              <a:spcAft>
                <a:spcPts val="0"/>
              </a:spcAft>
              <a:buSzPts val="1200"/>
              <a:buChar char="●"/>
              <a:defRPr sz="1200"/>
            </a:lvl7pPr>
            <a:lvl8pPr indent="-304800" lvl="7" marL="3657600" algn="l">
              <a:lnSpc>
                <a:spcPct val="100000"/>
              </a:lnSpc>
              <a:spcBef>
                <a:spcPts val="0"/>
              </a:spcBef>
              <a:spcAft>
                <a:spcPts val="0"/>
              </a:spcAft>
              <a:buSzPts val="1200"/>
              <a:buChar char="○"/>
              <a:defRPr sz="1200"/>
            </a:lvl8pPr>
            <a:lvl9pPr indent="-304800" lvl="8" marL="4114800" algn="l">
              <a:lnSpc>
                <a:spcPct val="100000"/>
              </a:lnSpc>
              <a:spcBef>
                <a:spcPts val="0"/>
              </a:spcBef>
              <a:spcAft>
                <a:spcPts val="0"/>
              </a:spcAft>
              <a:buSzPts val="1200"/>
              <a:buChar char="■"/>
              <a:defRPr sz="1200"/>
            </a:lvl9pPr>
          </a:lstStyle>
          <a:p/>
        </p:txBody>
      </p:sp>
      <p:sp>
        <p:nvSpPr>
          <p:cNvPr id="218" name="Google Shape;218;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4"/>
          <p:cNvSpPr txBox="1"/>
          <p:nvPr>
            <p:ph type="title"/>
          </p:nvPr>
        </p:nvSpPr>
        <p:spPr>
          <a:xfrm>
            <a:off x="2987175" y="2437675"/>
            <a:ext cx="2916000" cy="1192800"/>
          </a:xfrm>
          <a:prstGeom prst="rect">
            <a:avLst/>
          </a:prstGeom>
          <a:noFill/>
          <a:ln>
            <a:noFill/>
          </a:ln>
        </p:spPr>
        <p:txBody>
          <a:bodyPr anchorCtr="0" anchor="t" bIns="91425" lIns="91425" spcFirstLastPara="1" rIns="91425" wrap="square" tIns="91425">
            <a:noAutofit/>
          </a:bodyPr>
          <a:lstStyle>
            <a:lvl1pPr lvl="0" algn="ctr">
              <a:lnSpc>
                <a:spcPct val="80000"/>
              </a:lnSpc>
              <a:spcBef>
                <a:spcPts val="0"/>
              </a:spcBef>
              <a:spcAft>
                <a:spcPts val="0"/>
              </a:spcAft>
              <a:buSzPts val="4200"/>
              <a:buNone/>
              <a:defRPr b="0" sz="36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2" name="Google Shape;22;p4"/>
          <p:cNvSpPr txBox="1"/>
          <p:nvPr>
            <p:ph idx="1" type="subTitle"/>
          </p:nvPr>
        </p:nvSpPr>
        <p:spPr>
          <a:xfrm>
            <a:off x="2892675" y="3356154"/>
            <a:ext cx="3105000" cy="61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1600">
                <a:latin typeface="Montserrat"/>
                <a:ea typeface="Montserrat"/>
                <a:cs typeface="Montserrat"/>
                <a:sym typeface="Montserrat"/>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3" name="Google Shape;23;p4"/>
          <p:cNvSpPr txBox="1"/>
          <p:nvPr>
            <p:ph idx="2" type="title"/>
          </p:nvPr>
        </p:nvSpPr>
        <p:spPr>
          <a:xfrm>
            <a:off x="3754725" y="971753"/>
            <a:ext cx="1380900" cy="1364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0"/>
              <a:buNone/>
              <a:defRPr b="0" sz="104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pic>
        <p:nvPicPr>
          <p:cNvPr id="24" name="Google Shape;24;p4"/>
          <p:cNvPicPr preferRelativeResize="0"/>
          <p:nvPr/>
        </p:nvPicPr>
        <p:blipFill rotWithShape="1">
          <a:blip r:embed="rId2">
            <a:alphaModFix/>
          </a:blip>
          <a:srcRect b="13123" l="11646" r="21570" t="23509"/>
          <a:stretch/>
        </p:blipFill>
        <p:spPr>
          <a:xfrm rot="-3684554">
            <a:off x="-4016599" y="-56868"/>
            <a:ext cx="8008241" cy="4323422"/>
          </a:xfrm>
          <a:prstGeom prst="rect">
            <a:avLst/>
          </a:prstGeom>
          <a:noFill/>
          <a:ln>
            <a:noFill/>
          </a:ln>
        </p:spPr>
      </p:pic>
      <p:pic>
        <p:nvPicPr>
          <p:cNvPr id="25" name="Google Shape;25;p4"/>
          <p:cNvPicPr preferRelativeResize="0"/>
          <p:nvPr/>
        </p:nvPicPr>
        <p:blipFill rotWithShape="1">
          <a:blip r:embed="rId3">
            <a:alphaModFix/>
          </a:blip>
          <a:srcRect b="17839" l="15308" r="20232" t="18940"/>
          <a:stretch/>
        </p:blipFill>
        <p:spPr>
          <a:xfrm rot="9616890">
            <a:off x="4161487" y="-2464542"/>
            <a:ext cx="5548850" cy="3096398"/>
          </a:xfrm>
          <a:prstGeom prst="rect">
            <a:avLst/>
          </a:prstGeom>
          <a:noFill/>
          <a:ln>
            <a:noFill/>
          </a:ln>
        </p:spPr>
      </p:pic>
      <p:pic>
        <p:nvPicPr>
          <p:cNvPr id="26" name="Google Shape;26;p4"/>
          <p:cNvPicPr preferRelativeResize="0"/>
          <p:nvPr/>
        </p:nvPicPr>
        <p:blipFill rotWithShape="1">
          <a:blip r:embed="rId4">
            <a:alphaModFix/>
          </a:blip>
          <a:srcRect b="36231" l="9262" r="10545" t="38868"/>
          <a:stretch/>
        </p:blipFill>
        <p:spPr>
          <a:xfrm rot="10107543">
            <a:off x="81464" y="3993968"/>
            <a:ext cx="10772168" cy="190310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1">
    <p:spTree>
      <p:nvGrpSpPr>
        <p:cNvPr id="219" name="Shape 219"/>
        <p:cNvGrpSpPr/>
        <p:nvPr/>
      </p:nvGrpSpPr>
      <p:grpSpPr>
        <a:xfrm>
          <a:off x="0" y="0"/>
          <a:ext cx="0" cy="0"/>
          <a:chOff x="0" y="0"/>
          <a:chExt cx="0" cy="0"/>
        </a:xfrm>
      </p:grpSpPr>
      <p:sp>
        <p:nvSpPr>
          <p:cNvPr id="220" name="Google Shape;220;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21" name="Google Shape;221;p31"/>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22" name="Google Shape;222;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3" name="Shape 223"/>
        <p:cNvGrpSpPr/>
        <p:nvPr/>
      </p:nvGrpSpPr>
      <p:grpSpPr>
        <a:xfrm>
          <a:off x="0" y="0"/>
          <a:ext cx="0" cy="0"/>
          <a:chOff x="0" y="0"/>
          <a:chExt cx="0" cy="0"/>
        </a:xfrm>
      </p:grpSpPr>
      <p:sp>
        <p:nvSpPr>
          <p:cNvPr id="224" name="Google Shape;224;p32"/>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2"/>
              </a:buClr>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25" name="Google Shape;225;p32"/>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40"/>
              </a:spcBef>
              <a:spcAft>
                <a:spcPts val="0"/>
              </a:spcAft>
              <a:buClr>
                <a:schemeClr val="accent1"/>
              </a:buClr>
              <a:buSzPts val="1400"/>
              <a:buFont typeface="Cambria"/>
              <a:buChar char="◈"/>
              <a:defRPr/>
            </a:lvl1pPr>
            <a:lvl2pPr indent="-317500" lvl="1" marL="914400" algn="l">
              <a:lnSpc>
                <a:spcPct val="100000"/>
              </a:lnSpc>
              <a:spcBef>
                <a:spcPts val="560"/>
              </a:spcBef>
              <a:spcAft>
                <a:spcPts val="0"/>
              </a:spcAft>
              <a:buClr>
                <a:schemeClr val="accent2"/>
              </a:buClr>
              <a:buSzPts val="1400"/>
              <a:buFont typeface="Cambria"/>
              <a:buChar char="◈"/>
              <a:defRPr/>
            </a:lvl2pPr>
            <a:lvl3pPr indent="-317500" lvl="2" marL="1371600" algn="l">
              <a:lnSpc>
                <a:spcPct val="100000"/>
              </a:lnSpc>
              <a:spcBef>
                <a:spcPts val="480"/>
              </a:spcBef>
              <a:spcAft>
                <a:spcPts val="0"/>
              </a:spcAft>
              <a:buClr>
                <a:schemeClr val="accent3"/>
              </a:buClr>
              <a:buSzPts val="1400"/>
              <a:buFont typeface="Cambria"/>
              <a:buChar char="◆"/>
              <a:defRPr/>
            </a:lvl3pPr>
            <a:lvl4pPr indent="-317500" lvl="3" marL="1828800" algn="l">
              <a:lnSpc>
                <a:spcPct val="100000"/>
              </a:lnSpc>
              <a:spcBef>
                <a:spcPts val="400"/>
              </a:spcBef>
              <a:spcAft>
                <a:spcPts val="0"/>
              </a:spcAft>
              <a:buClr>
                <a:schemeClr val="accent5"/>
              </a:buClr>
              <a:buSzPts val="1400"/>
              <a:buFont typeface="Cambria"/>
              <a:buChar char="◇"/>
              <a:defRPr/>
            </a:lvl4pPr>
            <a:lvl5pPr indent="-317500" lvl="4" marL="2286000" algn="l">
              <a:lnSpc>
                <a:spcPct val="100000"/>
              </a:lnSpc>
              <a:spcBef>
                <a:spcPts val="400"/>
              </a:spcBef>
              <a:spcAft>
                <a:spcPts val="0"/>
              </a:spcAft>
              <a:buClr>
                <a:schemeClr val="accent6"/>
              </a:buClr>
              <a:buSzPts val="1400"/>
              <a:buFont typeface="Cambria"/>
              <a:buChar char="⬥"/>
              <a:defRPr/>
            </a:lvl5pPr>
            <a:lvl6pPr indent="-317500" lvl="5" marL="2743200" algn="l">
              <a:lnSpc>
                <a:spcPct val="100000"/>
              </a:lnSpc>
              <a:spcBef>
                <a:spcPts val="400"/>
              </a:spcBef>
              <a:spcAft>
                <a:spcPts val="0"/>
              </a:spcAft>
              <a:buClr>
                <a:schemeClr val="dk1"/>
              </a:buClr>
              <a:buSzPts val="1400"/>
              <a:buFont typeface="Cambria"/>
              <a:buChar char="•"/>
              <a:defRPr/>
            </a:lvl6pPr>
            <a:lvl7pPr indent="-317500" lvl="6" marL="3200400" algn="l">
              <a:lnSpc>
                <a:spcPct val="100000"/>
              </a:lnSpc>
              <a:spcBef>
                <a:spcPts val="400"/>
              </a:spcBef>
              <a:spcAft>
                <a:spcPts val="0"/>
              </a:spcAft>
              <a:buClr>
                <a:schemeClr val="dk1"/>
              </a:buClr>
              <a:buSzPts val="1400"/>
              <a:buFont typeface="Cambria"/>
              <a:buChar char="•"/>
              <a:defRPr/>
            </a:lvl7pPr>
            <a:lvl8pPr indent="-317500" lvl="7" marL="3657600" algn="l">
              <a:lnSpc>
                <a:spcPct val="100000"/>
              </a:lnSpc>
              <a:spcBef>
                <a:spcPts val="400"/>
              </a:spcBef>
              <a:spcAft>
                <a:spcPts val="0"/>
              </a:spcAft>
              <a:buClr>
                <a:schemeClr val="dk1"/>
              </a:buClr>
              <a:buSzPts val="1400"/>
              <a:buFont typeface="Cambria"/>
              <a:buChar char="•"/>
              <a:defRPr/>
            </a:lvl8pPr>
            <a:lvl9pPr indent="-317500" lvl="8" marL="4114800" algn="l">
              <a:lnSpc>
                <a:spcPct val="100000"/>
              </a:lnSpc>
              <a:spcBef>
                <a:spcPts val="400"/>
              </a:spcBef>
              <a:spcAft>
                <a:spcPts val="0"/>
              </a:spcAft>
              <a:buClr>
                <a:schemeClr val="dk1"/>
              </a:buClr>
              <a:buSzPts val="1400"/>
              <a:buFont typeface="Cambria"/>
              <a:buChar char="•"/>
              <a:defRPr/>
            </a:lvl9pPr>
          </a:lstStyle>
          <a:p/>
        </p:txBody>
      </p:sp>
      <p:sp>
        <p:nvSpPr>
          <p:cNvPr id="226" name="Google Shape;226;p32"/>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27" name="Google Shape;227;p32"/>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28" name="Google Shape;228;p32"/>
          <p:cNvSpPr txBox="1"/>
          <p:nvPr>
            <p:ph idx="12" type="sldNum"/>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8890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8890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8890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8890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890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8890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8890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890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88900" lvl="0" marL="0" rtl="0" algn="r">
              <a:spcBef>
                <a:spcPts val="0"/>
              </a:spcBef>
              <a:spcAft>
                <a:spcPts val="0"/>
              </a:spcAft>
              <a:buNone/>
            </a:pPr>
            <a:r>
              <a:t/>
            </a:r>
            <a:endParaRPr/>
          </a:p>
          <a:p>
            <a:pPr indent="0" lvl="1" marL="457200" rtl="0" algn="l">
              <a:spcBef>
                <a:spcPts val="0"/>
              </a:spcBef>
              <a:spcAft>
                <a:spcPts val="0"/>
              </a:spcAft>
              <a:buNone/>
            </a:pPr>
            <a:r>
              <a:t/>
            </a:r>
            <a:endParaRPr/>
          </a:p>
          <a:p>
            <a:pPr indent="0" lvl="2" marL="914400" rtl="0" algn="l">
              <a:spcBef>
                <a:spcPts val="0"/>
              </a:spcBef>
              <a:spcAft>
                <a:spcPts val="0"/>
              </a:spcAft>
              <a:buNone/>
            </a:pPr>
            <a:r>
              <a:t/>
            </a:r>
            <a:endParaRPr/>
          </a:p>
          <a:p>
            <a:pPr indent="0" lvl="3" marL="1371600" rtl="0" algn="l">
              <a:spcBef>
                <a:spcPts val="0"/>
              </a:spcBef>
              <a:spcAft>
                <a:spcPts val="0"/>
              </a:spcAft>
              <a:buNone/>
            </a:pPr>
            <a:r>
              <a:t/>
            </a:r>
            <a:endParaRPr/>
          </a:p>
          <a:p>
            <a:pPr indent="0" lvl="4" marL="1828800" rtl="0" algn="l">
              <a:spcBef>
                <a:spcPts val="0"/>
              </a:spcBef>
              <a:spcAft>
                <a:spcPts val="0"/>
              </a:spcAft>
              <a:buNone/>
            </a:pPr>
            <a:r>
              <a:t/>
            </a:r>
            <a:endParaRPr/>
          </a:p>
          <a:p>
            <a:pPr indent="0" lvl="5" marL="2286000" rtl="0" algn="l">
              <a:spcBef>
                <a:spcPts val="0"/>
              </a:spcBef>
              <a:spcAft>
                <a:spcPts val="0"/>
              </a:spcAft>
              <a:buNone/>
            </a:pPr>
            <a:r>
              <a:t/>
            </a:r>
            <a:endParaRPr/>
          </a:p>
          <a:p>
            <a:pPr indent="0" lvl="6" marL="2743200" rtl="0" algn="l">
              <a:spcBef>
                <a:spcPts val="0"/>
              </a:spcBef>
              <a:spcAft>
                <a:spcPts val="0"/>
              </a:spcAft>
              <a:buNone/>
            </a:pPr>
            <a:r>
              <a:t/>
            </a:r>
            <a:endParaRPr/>
          </a:p>
          <a:p>
            <a:pPr indent="0" lvl="7" marL="3200400" rtl="0" algn="l">
              <a:spcBef>
                <a:spcPts val="0"/>
              </a:spcBef>
              <a:spcAft>
                <a:spcPts val="0"/>
              </a:spcAft>
              <a:buNone/>
            </a:pPr>
            <a:r>
              <a:t/>
            </a:r>
            <a:endParaRPr/>
          </a:p>
          <a:p>
            <a:pPr indent="0" lvl="8" marL="365760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9" name="Shape 229"/>
        <p:cNvGrpSpPr/>
        <p:nvPr/>
      </p:nvGrpSpPr>
      <p:grpSpPr>
        <a:xfrm>
          <a:off x="0" y="0"/>
          <a:ext cx="0" cy="0"/>
          <a:chOff x="0" y="0"/>
          <a:chExt cx="0" cy="0"/>
        </a:xfrm>
      </p:grpSpPr>
      <p:sp>
        <p:nvSpPr>
          <p:cNvPr id="230" name="Google Shape;230;p33"/>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2"/>
              </a:buClr>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31" name="Google Shape;231;p33"/>
          <p:cNvSpPr txBox="1"/>
          <p:nvPr>
            <p:ph idx="1" type="body"/>
          </p:nvPr>
        </p:nvSpPr>
        <p:spPr>
          <a:xfrm>
            <a:off x="457200" y="1200150"/>
            <a:ext cx="4038600" cy="33945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32" name="Google Shape;232;p33"/>
          <p:cNvSpPr txBox="1"/>
          <p:nvPr>
            <p:ph idx="2" type="body"/>
          </p:nvPr>
        </p:nvSpPr>
        <p:spPr>
          <a:xfrm>
            <a:off x="4648200" y="1200150"/>
            <a:ext cx="4038600" cy="33945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33" name="Google Shape;233;p33"/>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34" name="Google Shape;234;p33"/>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35" name="Google Shape;235;p33"/>
          <p:cNvSpPr txBox="1"/>
          <p:nvPr>
            <p:ph idx="12" type="sldNum"/>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8890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8890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8890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8890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8890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8890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8890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8890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88900" lvl="0" marL="0" rtl="0" algn="r">
              <a:spcBef>
                <a:spcPts val="0"/>
              </a:spcBef>
              <a:spcAft>
                <a:spcPts val="0"/>
              </a:spcAft>
              <a:buNone/>
            </a:pPr>
            <a:r>
              <a:t/>
            </a:r>
            <a:endParaRPr/>
          </a:p>
          <a:p>
            <a:pPr indent="0" lvl="1" marL="457200" rtl="0" algn="l">
              <a:spcBef>
                <a:spcPts val="0"/>
              </a:spcBef>
              <a:spcAft>
                <a:spcPts val="0"/>
              </a:spcAft>
              <a:buNone/>
            </a:pPr>
            <a:r>
              <a:t/>
            </a:r>
            <a:endParaRPr/>
          </a:p>
          <a:p>
            <a:pPr indent="0" lvl="2" marL="914400" rtl="0" algn="l">
              <a:spcBef>
                <a:spcPts val="0"/>
              </a:spcBef>
              <a:spcAft>
                <a:spcPts val="0"/>
              </a:spcAft>
              <a:buNone/>
            </a:pPr>
            <a:r>
              <a:t/>
            </a:r>
            <a:endParaRPr/>
          </a:p>
          <a:p>
            <a:pPr indent="0" lvl="3" marL="1371600" rtl="0" algn="l">
              <a:spcBef>
                <a:spcPts val="0"/>
              </a:spcBef>
              <a:spcAft>
                <a:spcPts val="0"/>
              </a:spcAft>
              <a:buNone/>
            </a:pPr>
            <a:r>
              <a:t/>
            </a:r>
            <a:endParaRPr/>
          </a:p>
          <a:p>
            <a:pPr indent="0" lvl="4" marL="1828800" rtl="0" algn="l">
              <a:spcBef>
                <a:spcPts val="0"/>
              </a:spcBef>
              <a:spcAft>
                <a:spcPts val="0"/>
              </a:spcAft>
              <a:buNone/>
            </a:pPr>
            <a:r>
              <a:t/>
            </a:r>
            <a:endParaRPr/>
          </a:p>
          <a:p>
            <a:pPr indent="0" lvl="5" marL="2286000" rtl="0" algn="l">
              <a:spcBef>
                <a:spcPts val="0"/>
              </a:spcBef>
              <a:spcAft>
                <a:spcPts val="0"/>
              </a:spcAft>
              <a:buNone/>
            </a:pPr>
            <a:r>
              <a:t/>
            </a:r>
            <a:endParaRPr/>
          </a:p>
          <a:p>
            <a:pPr indent="0" lvl="6" marL="2743200" rtl="0" algn="l">
              <a:spcBef>
                <a:spcPts val="0"/>
              </a:spcBef>
              <a:spcAft>
                <a:spcPts val="0"/>
              </a:spcAft>
              <a:buNone/>
            </a:pPr>
            <a:r>
              <a:t/>
            </a:r>
            <a:endParaRPr/>
          </a:p>
          <a:p>
            <a:pPr indent="0" lvl="7" marL="3200400" rtl="0" algn="l">
              <a:spcBef>
                <a:spcPts val="0"/>
              </a:spcBef>
              <a:spcAft>
                <a:spcPts val="0"/>
              </a:spcAft>
              <a:buNone/>
            </a:pPr>
            <a:r>
              <a:t/>
            </a:r>
            <a:endParaRPr/>
          </a:p>
          <a:p>
            <a:pPr indent="0" lvl="8" marL="365760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 and body 2">
    <p:spTree>
      <p:nvGrpSpPr>
        <p:cNvPr id="236" name="Shape 236"/>
        <p:cNvGrpSpPr/>
        <p:nvPr/>
      </p:nvGrpSpPr>
      <p:grpSpPr>
        <a:xfrm>
          <a:off x="0" y="0"/>
          <a:ext cx="0" cy="0"/>
          <a:chOff x="0" y="0"/>
          <a:chExt cx="0" cy="0"/>
        </a:xfrm>
      </p:grpSpPr>
      <p:sp>
        <p:nvSpPr>
          <p:cNvPr id="237" name="Google Shape;237;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38" name="Google Shape;238;p34"/>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39" name="Google Shape;239;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 and body 3">
    <p:spTree>
      <p:nvGrpSpPr>
        <p:cNvPr id="240" name="Shape 240"/>
        <p:cNvGrpSpPr/>
        <p:nvPr/>
      </p:nvGrpSpPr>
      <p:grpSpPr>
        <a:xfrm>
          <a:off x="0" y="0"/>
          <a:ext cx="0" cy="0"/>
          <a:chOff x="0" y="0"/>
          <a:chExt cx="0" cy="0"/>
        </a:xfrm>
      </p:grpSpPr>
      <p:sp>
        <p:nvSpPr>
          <p:cNvPr id="241" name="Google Shape;241;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42" name="Google Shape;242;p35"/>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43" name="Google Shape;243;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 and body 4">
    <p:spTree>
      <p:nvGrpSpPr>
        <p:cNvPr id="244" name="Shape 244"/>
        <p:cNvGrpSpPr/>
        <p:nvPr/>
      </p:nvGrpSpPr>
      <p:grpSpPr>
        <a:xfrm>
          <a:off x="0" y="0"/>
          <a:ext cx="0" cy="0"/>
          <a:chOff x="0" y="0"/>
          <a:chExt cx="0" cy="0"/>
        </a:xfrm>
      </p:grpSpPr>
      <p:sp>
        <p:nvSpPr>
          <p:cNvPr id="245" name="Google Shape;245;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46" name="Google Shape;246;p36"/>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47" name="Google Shape;247;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5">
  <p:cSld name="Title and body 5">
    <p:spTree>
      <p:nvGrpSpPr>
        <p:cNvPr id="248" name="Shape 248"/>
        <p:cNvGrpSpPr/>
        <p:nvPr/>
      </p:nvGrpSpPr>
      <p:grpSpPr>
        <a:xfrm>
          <a:off x="0" y="0"/>
          <a:ext cx="0" cy="0"/>
          <a:chOff x="0" y="0"/>
          <a:chExt cx="0" cy="0"/>
        </a:xfrm>
      </p:grpSpPr>
      <p:sp>
        <p:nvSpPr>
          <p:cNvPr id="249" name="Google Shape;249;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50" name="Google Shape;250;p37"/>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51" name="Google Shape;251;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6">
  <p:cSld name="Title and body 6">
    <p:spTree>
      <p:nvGrpSpPr>
        <p:cNvPr id="252" name="Shape 252"/>
        <p:cNvGrpSpPr/>
        <p:nvPr/>
      </p:nvGrpSpPr>
      <p:grpSpPr>
        <a:xfrm>
          <a:off x="0" y="0"/>
          <a:ext cx="0" cy="0"/>
          <a:chOff x="0" y="0"/>
          <a:chExt cx="0" cy="0"/>
        </a:xfrm>
      </p:grpSpPr>
      <p:sp>
        <p:nvSpPr>
          <p:cNvPr id="253" name="Google Shape;253;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4" name="Google Shape;254;p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55" name="Google Shape;255;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7">
  <p:cSld name="Title and body 7">
    <p:spTree>
      <p:nvGrpSpPr>
        <p:cNvPr id="256" name="Shape 256"/>
        <p:cNvGrpSpPr/>
        <p:nvPr/>
      </p:nvGrpSpPr>
      <p:grpSpPr>
        <a:xfrm>
          <a:off x="0" y="0"/>
          <a:ext cx="0" cy="0"/>
          <a:chOff x="0" y="0"/>
          <a:chExt cx="0" cy="0"/>
        </a:xfrm>
      </p:grpSpPr>
      <p:sp>
        <p:nvSpPr>
          <p:cNvPr id="257" name="Google Shape;257;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58" name="Google Shape;258;p39"/>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59" name="Google Shape;259;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8">
  <p:cSld name="Title and body 8">
    <p:spTree>
      <p:nvGrpSpPr>
        <p:cNvPr id="260" name="Shape 260"/>
        <p:cNvGrpSpPr/>
        <p:nvPr/>
      </p:nvGrpSpPr>
      <p:grpSpPr>
        <a:xfrm>
          <a:off x="0" y="0"/>
          <a:ext cx="0" cy="0"/>
          <a:chOff x="0" y="0"/>
          <a:chExt cx="0" cy="0"/>
        </a:xfrm>
      </p:grpSpPr>
      <p:sp>
        <p:nvSpPr>
          <p:cNvPr id="261" name="Google Shape;261;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62" name="Google Shape;262;p40"/>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63" name="Google Shape;263;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5"/>
          <p:cNvSpPr txBox="1"/>
          <p:nvPr>
            <p:ph idx="1" type="body"/>
          </p:nvPr>
        </p:nvSpPr>
        <p:spPr>
          <a:xfrm>
            <a:off x="685800" y="1112910"/>
            <a:ext cx="7807500" cy="35118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sz="1200"/>
            </a:lvl1pPr>
            <a:lvl2pPr indent="-317500" lvl="1" marL="914400" algn="l">
              <a:lnSpc>
                <a:spcPct val="100000"/>
              </a:lnSpc>
              <a:spcBef>
                <a:spcPts val="0"/>
              </a:spcBef>
              <a:spcAft>
                <a:spcPts val="0"/>
              </a:spcAft>
              <a:buSzPts val="1400"/>
              <a:buFont typeface="Arial"/>
              <a:buChar char="○"/>
              <a:defRPr/>
            </a:lvl2pPr>
            <a:lvl3pPr indent="-317500" lvl="2" marL="1371600" algn="l">
              <a:lnSpc>
                <a:spcPct val="100000"/>
              </a:lnSpc>
              <a:spcBef>
                <a:spcPts val="0"/>
              </a:spcBef>
              <a:spcAft>
                <a:spcPts val="0"/>
              </a:spcAft>
              <a:buSzPts val="1400"/>
              <a:buFont typeface="Arial"/>
              <a:buChar char="■"/>
              <a:defRPr/>
            </a:lvl3pPr>
            <a:lvl4pPr indent="-317500" lvl="3" marL="1828800" algn="l">
              <a:lnSpc>
                <a:spcPct val="100000"/>
              </a:lnSpc>
              <a:spcBef>
                <a:spcPts val="0"/>
              </a:spcBef>
              <a:spcAft>
                <a:spcPts val="0"/>
              </a:spcAft>
              <a:buSzPts val="1400"/>
              <a:buFont typeface="Arial"/>
              <a:buChar char="●"/>
              <a:defRPr/>
            </a:lvl4pPr>
            <a:lvl5pPr indent="-317500" lvl="4" marL="2286000" algn="l">
              <a:lnSpc>
                <a:spcPct val="100000"/>
              </a:lnSpc>
              <a:spcBef>
                <a:spcPts val="0"/>
              </a:spcBef>
              <a:spcAft>
                <a:spcPts val="0"/>
              </a:spcAft>
              <a:buSzPts val="1400"/>
              <a:buFont typeface="Arial"/>
              <a:buChar char="○"/>
              <a:defRPr/>
            </a:lvl5pPr>
            <a:lvl6pPr indent="-317500" lvl="5" marL="2743200" algn="l">
              <a:lnSpc>
                <a:spcPct val="100000"/>
              </a:lnSpc>
              <a:spcBef>
                <a:spcPts val="0"/>
              </a:spcBef>
              <a:spcAft>
                <a:spcPts val="0"/>
              </a:spcAft>
              <a:buSzPts val="1400"/>
              <a:buFont typeface="Arial"/>
              <a:buChar char="■"/>
              <a:defRPr/>
            </a:lvl6pPr>
            <a:lvl7pPr indent="-317500" lvl="6" marL="3200400" algn="l">
              <a:lnSpc>
                <a:spcPct val="100000"/>
              </a:lnSpc>
              <a:spcBef>
                <a:spcPts val="0"/>
              </a:spcBef>
              <a:spcAft>
                <a:spcPts val="0"/>
              </a:spcAft>
              <a:buSzPts val="1400"/>
              <a:buFont typeface="Arial"/>
              <a:buChar char="●"/>
              <a:defRPr/>
            </a:lvl7pPr>
            <a:lvl8pPr indent="-317500" lvl="7" marL="3657600" algn="l">
              <a:lnSpc>
                <a:spcPct val="100000"/>
              </a:lnSpc>
              <a:spcBef>
                <a:spcPts val="0"/>
              </a:spcBef>
              <a:spcAft>
                <a:spcPts val="0"/>
              </a:spcAft>
              <a:buSzPts val="1400"/>
              <a:buFont typeface="Arial"/>
              <a:buChar char="○"/>
              <a:defRPr/>
            </a:lvl8pPr>
            <a:lvl9pPr indent="-317500" lvl="8" marL="4114800" algn="l">
              <a:lnSpc>
                <a:spcPct val="100000"/>
              </a:lnSpc>
              <a:spcBef>
                <a:spcPts val="0"/>
              </a:spcBef>
              <a:spcAft>
                <a:spcPts val="0"/>
              </a:spcAft>
              <a:buSzPts val="1400"/>
              <a:buFont typeface="Arial"/>
              <a:buChar char="■"/>
              <a:defRPr/>
            </a:lvl9pPr>
          </a:lstStyle>
          <a:p/>
        </p:txBody>
      </p:sp>
      <p:pic>
        <p:nvPicPr>
          <p:cNvPr id="29" name="Google Shape;29;p5"/>
          <p:cNvPicPr preferRelativeResize="0"/>
          <p:nvPr/>
        </p:nvPicPr>
        <p:blipFill rotWithShape="1">
          <a:blip r:embed="rId2">
            <a:alphaModFix/>
          </a:blip>
          <a:srcRect b="13123" l="11646" r="21570" t="23509"/>
          <a:stretch/>
        </p:blipFill>
        <p:spPr>
          <a:xfrm rot="5924344">
            <a:off x="5663974" y="10464"/>
            <a:ext cx="8008246" cy="4323421"/>
          </a:xfrm>
          <a:prstGeom prst="rect">
            <a:avLst/>
          </a:prstGeom>
          <a:noFill/>
          <a:ln>
            <a:noFill/>
          </a:ln>
        </p:spPr>
      </p:pic>
      <p:pic>
        <p:nvPicPr>
          <p:cNvPr id="30" name="Google Shape;30;p5"/>
          <p:cNvPicPr preferRelativeResize="0"/>
          <p:nvPr/>
        </p:nvPicPr>
        <p:blipFill rotWithShape="1">
          <a:blip r:embed="rId3">
            <a:alphaModFix/>
          </a:blip>
          <a:srcRect b="17839" l="15308" r="20232" t="18940"/>
          <a:stretch/>
        </p:blipFill>
        <p:spPr>
          <a:xfrm rot="4248282">
            <a:off x="-3568415" y="2064744"/>
            <a:ext cx="5548851" cy="3096396"/>
          </a:xfrm>
          <a:prstGeom prst="rect">
            <a:avLst/>
          </a:prstGeom>
          <a:noFill/>
          <a:ln>
            <a:noFill/>
          </a:ln>
        </p:spPr>
      </p:pic>
      <p:sp>
        <p:nvSpPr>
          <p:cNvPr id="31" name="Google Shape;31;p5"/>
          <p:cNvSpPr txBox="1"/>
          <p:nvPr>
            <p:ph type="title"/>
          </p:nvPr>
        </p:nvSpPr>
        <p:spPr>
          <a:xfrm>
            <a:off x="787825" y="351800"/>
            <a:ext cx="7444800" cy="669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b="0" sz="3600">
                <a:solidFill>
                  <a:schemeClr val="dk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9">
  <p:cSld name="Title and body 9">
    <p:spTree>
      <p:nvGrpSpPr>
        <p:cNvPr id="264" name="Shape 264"/>
        <p:cNvGrpSpPr/>
        <p:nvPr/>
      </p:nvGrpSpPr>
      <p:grpSpPr>
        <a:xfrm>
          <a:off x="0" y="0"/>
          <a:ext cx="0" cy="0"/>
          <a:chOff x="0" y="0"/>
          <a:chExt cx="0" cy="0"/>
        </a:xfrm>
      </p:grpSpPr>
      <p:sp>
        <p:nvSpPr>
          <p:cNvPr id="265" name="Google Shape;265;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6" name="Google Shape;266;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67" name="Google Shape;267;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spTree>
      <p:nvGrpSpPr>
        <p:cNvPr id="268" name="Shape 268"/>
        <p:cNvGrpSpPr/>
        <p:nvPr/>
      </p:nvGrpSpPr>
      <p:grpSpPr>
        <a:xfrm>
          <a:off x="0" y="0"/>
          <a:ext cx="0" cy="0"/>
          <a:chOff x="0" y="0"/>
          <a:chExt cx="0" cy="0"/>
        </a:xfrm>
      </p:grpSpPr>
      <p:sp>
        <p:nvSpPr>
          <p:cNvPr id="269" name="Google Shape;269;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70" name="Google Shape;270;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0">
  <p:cSld name="Title and body 10">
    <p:spTree>
      <p:nvGrpSpPr>
        <p:cNvPr id="271" name="Shape 271"/>
        <p:cNvGrpSpPr/>
        <p:nvPr/>
      </p:nvGrpSpPr>
      <p:grpSpPr>
        <a:xfrm>
          <a:off x="0" y="0"/>
          <a:ext cx="0" cy="0"/>
          <a:chOff x="0" y="0"/>
          <a:chExt cx="0" cy="0"/>
        </a:xfrm>
      </p:grpSpPr>
      <p:sp>
        <p:nvSpPr>
          <p:cNvPr id="272" name="Google Shape;272;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73" name="Google Shape;273;p43"/>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74" name="Google Shape;274;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1">
  <p:cSld name="Title and body 11">
    <p:spTree>
      <p:nvGrpSpPr>
        <p:cNvPr id="275" name="Shape 275"/>
        <p:cNvGrpSpPr/>
        <p:nvPr/>
      </p:nvGrpSpPr>
      <p:grpSpPr>
        <a:xfrm>
          <a:off x="0" y="0"/>
          <a:ext cx="0" cy="0"/>
          <a:chOff x="0" y="0"/>
          <a:chExt cx="0" cy="0"/>
        </a:xfrm>
      </p:grpSpPr>
      <p:sp>
        <p:nvSpPr>
          <p:cNvPr id="276" name="Google Shape;276;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277" name="Google Shape;277;p44"/>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lgn="l">
              <a:lnSpc>
                <a:spcPct val="100000"/>
              </a:lnSpc>
              <a:spcBef>
                <a:spcPts val="0"/>
              </a:spcBef>
              <a:spcAft>
                <a:spcPts val="0"/>
              </a:spcAft>
              <a:buSzPts val="1400"/>
              <a:buChar char="●"/>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sp>
        <p:nvSpPr>
          <p:cNvPr id="278" name="Google Shape;27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5" name="Shape 285"/>
        <p:cNvGrpSpPr/>
        <p:nvPr/>
      </p:nvGrpSpPr>
      <p:grpSpPr>
        <a:xfrm>
          <a:off x="0" y="0"/>
          <a:ext cx="0" cy="0"/>
          <a:chOff x="0" y="0"/>
          <a:chExt cx="0" cy="0"/>
        </a:xfrm>
      </p:grpSpPr>
      <p:sp>
        <p:nvSpPr>
          <p:cNvPr id="286" name="Google Shape;286;p4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7" name="Google Shape;287;p46"/>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8" name="Google Shape;288;p4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9" name="Google Shape;289;p4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0" name="Google Shape;290;p4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1" name="Shape 291"/>
        <p:cNvGrpSpPr/>
        <p:nvPr/>
      </p:nvGrpSpPr>
      <p:grpSpPr>
        <a:xfrm>
          <a:off x="0" y="0"/>
          <a:ext cx="0" cy="0"/>
          <a:chOff x="0" y="0"/>
          <a:chExt cx="0" cy="0"/>
        </a:xfrm>
      </p:grpSpPr>
      <p:sp>
        <p:nvSpPr>
          <p:cNvPr id="292" name="Google Shape;292;p4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3" name="Google Shape;293;p4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4" name="Google Shape;294;p4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5" name="Shape 295"/>
        <p:cNvGrpSpPr/>
        <p:nvPr/>
      </p:nvGrpSpPr>
      <p:grpSpPr>
        <a:xfrm>
          <a:off x="0" y="0"/>
          <a:ext cx="0" cy="0"/>
          <a:chOff x="0" y="0"/>
          <a:chExt cx="0" cy="0"/>
        </a:xfrm>
      </p:grpSpPr>
      <p:sp>
        <p:nvSpPr>
          <p:cNvPr id="296" name="Google Shape;296;p4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7" name="Google Shape;297;p48"/>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98" name="Google Shape;298;p4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9" name="Google Shape;299;p4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0" name="Google Shape;300;p4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1" name="Shape 301"/>
        <p:cNvGrpSpPr/>
        <p:nvPr/>
      </p:nvGrpSpPr>
      <p:grpSpPr>
        <a:xfrm>
          <a:off x="0" y="0"/>
          <a:ext cx="0" cy="0"/>
          <a:chOff x="0" y="0"/>
          <a:chExt cx="0" cy="0"/>
        </a:xfrm>
      </p:grpSpPr>
      <p:sp>
        <p:nvSpPr>
          <p:cNvPr id="302" name="Google Shape;302;p49"/>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3" name="Google Shape;303;p49"/>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304" name="Google Shape;304;p4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5" name="Google Shape;305;p4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6" name="Google Shape;306;p4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7" name="Shape 307"/>
        <p:cNvGrpSpPr/>
        <p:nvPr/>
      </p:nvGrpSpPr>
      <p:grpSpPr>
        <a:xfrm>
          <a:off x="0" y="0"/>
          <a:ext cx="0" cy="0"/>
          <a:chOff x="0" y="0"/>
          <a:chExt cx="0" cy="0"/>
        </a:xfrm>
      </p:grpSpPr>
      <p:sp>
        <p:nvSpPr>
          <p:cNvPr id="308" name="Google Shape;308;p5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9" name="Google Shape;309;p50"/>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0" name="Google Shape;310;p50"/>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1" name="Google Shape;311;p5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2" name="Google Shape;312;p5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3" name="Google Shape;313;p5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14" name="Shape 314"/>
        <p:cNvGrpSpPr/>
        <p:nvPr/>
      </p:nvGrpSpPr>
      <p:grpSpPr>
        <a:xfrm>
          <a:off x="0" y="0"/>
          <a:ext cx="0" cy="0"/>
          <a:chOff x="0" y="0"/>
          <a:chExt cx="0" cy="0"/>
        </a:xfrm>
      </p:grpSpPr>
      <p:sp>
        <p:nvSpPr>
          <p:cNvPr id="315" name="Google Shape;315;p51"/>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6" name="Google Shape;316;p51"/>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17" name="Google Shape;317;p51"/>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8" name="Google Shape;318;p51"/>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19" name="Google Shape;319;p51"/>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0" name="Google Shape;320;p5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1" name="Google Shape;321;p5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2" name="Google Shape;322;p5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6"/>
          <p:cNvSpPr txBox="1"/>
          <p:nvPr>
            <p:ph idx="1" type="subTitle"/>
          </p:nvPr>
        </p:nvSpPr>
        <p:spPr>
          <a:xfrm>
            <a:off x="1823876" y="3377850"/>
            <a:ext cx="2040600" cy="744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34" name="Google Shape;34;p6"/>
          <p:cNvSpPr txBox="1"/>
          <p:nvPr>
            <p:ph type="title"/>
          </p:nvPr>
        </p:nvSpPr>
        <p:spPr>
          <a:xfrm>
            <a:off x="1956763" y="3105988"/>
            <a:ext cx="1774800" cy="428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200"/>
              <a:buNone/>
              <a:defRPr b="0" i="0"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2200"/>
              <a:buNone/>
              <a:defRPr sz="2200"/>
            </a:lvl2pPr>
            <a:lvl3pPr lvl="2" algn="ctr">
              <a:lnSpc>
                <a:spcPct val="100000"/>
              </a:lnSpc>
              <a:spcBef>
                <a:spcPts val="0"/>
              </a:spcBef>
              <a:spcAft>
                <a:spcPts val="0"/>
              </a:spcAft>
              <a:buSzPts val="2200"/>
              <a:buNone/>
              <a:defRPr sz="2200"/>
            </a:lvl3pPr>
            <a:lvl4pPr lvl="3" algn="ctr">
              <a:lnSpc>
                <a:spcPct val="100000"/>
              </a:lnSpc>
              <a:spcBef>
                <a:spcPts val="0"/>
              </a:spcBef>
              <a:spcAft>
                <a:spcPts val="0"/>
              </a:spcAft>
              <a:buSzPts val="2200"/>
              <a:buNone/>
              <a:defRPr sz="2200"/>
            </a:lvl4pPr>
            <a:lvl5pPr lvl="4" algn="ctr">
              <a:lnSpc>
                <a:spcPct val="100000"/>
              </a:lnSpc>
              <a:spcBef>
                <a:spcPts val="0"/>
              </a:spcBef>
              <a:spcAft>
                <a:spcPts val="0"/>
              </a:spcAft>
              <a:buSzPts val="2200"/>
              <a:buNone/>
              <a:defRPr sz="2200"/>
            </a:lvl5pPr>
            <a:lvl6pPr lvl="5" algn="ctr">
              <a:lnSpc>
                <a:spcPct val="100000"/>
              </a:lnSpc>
              <a:spcBef>
                <a:spcPts val="0"/>
              </a:spcBef>
              <a:spcAft>
                <a:spcPts val="0"/>
              </a:spcAft>
              <a:buSzPts val="2200"/>
              <a:buNone/>
              <a:defRPr sz="2200"/>
            </a:lvl6pPr>
            <a:lvl7pPr lvl="6" algn="ctr">
              <a:lnSpc>
                <a:spcPct val="100000"/>
              </a:lnSpc>
              <a:spcBef>
                <a:spcPts val="0"/>
              </a:spcBef>
              <a:spcAft>
                <a:spcPts val="0"/>
              </a:spcAft>
              <a:buSzPts val="2200"/>
              <a:buNone/>
              <a:defRPr sz="2200"/>
            </a:lvl7pPr>
            <a:lvl8pPr lvl="7" algn="ctr">
              <a:lnSpc>
                <a:spcPct val="100000"/>
              </a:lnSpc>
              <a:spcBef>
                <a:spcPts val="0"/>
              </a:spcBef>
              <a:spcAft>
                <a:spcPts val="0"/>
              </a:spcAft>
              <a:buSzPts val="2200"/>
              <a:buNone/>
              <a:defRPr sz="2200"/>
            </a:lvl8pPr>
            <a:lvl9pPr lvl="8" algn="ctr">
              <a:lnSpc>
                <a:spcPct val="100000"/>
              </a:lnSpc>
              <a:spcBef>
                <a:spcPts val="0"/>
              </a:spcBef>
              <a:spcAft>
                <a:spcPts val="0"/>
              </a:spcAft>
              <a:buSzPts val="2200"/>
              <a:buNone/>
              <a:defRPr sz="2200"/>
            </a:lvl9pPr>
          </a:lstStyle>
          <a:p/>
        </p:txBody>
      </p:sp>
      <p:sp>
        <p:nvSpPr>
          <p:cNvPr id="35" name="Google Shape;35;p6"/>
          <p:cNvSpPr txBox="1"/>
          <p:nvPr>
            <p:ph idx="2" type="subTitle"/>
          </p:nvPr>
        </p:nvSpPr>
        <p:spPr>
          <a:xfrm>
            <a:off x="5335575" y="3377850"/>
            <a:ext cx="2040600" cy="744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400">
                <a:solidFill>
                  <a:schemeClr val="dk1"/>
                </a:solidFill>
                <a:latin typeface="Montserrat"/>
                <a:ea typeface="Montserrat"/>
                <a:cs typeface="Montserrat"/>
                <a:sym typeface="Montserrat"/>
              </a:defRPr>
            </a:lvl9pPr>
          </a:lstStyle>
          <a:p/>
        </p:txBody>
      </p:sp>
      <p:sp>
        <p:nvSpPr>
          <p:cNvPr id="36" name="Google Shape;36;p6"/>
          <p:cNvSpPr txBox="1"/>
          <p:nvPr>
            <p:ph idx="3" type="title"/>
          </p:nvPr>
        </p:nvSpPr>
        <p:spPr>
          <a:xfrm>
            <a:off x="5468478" y="3105988"/>
            <a:ext cx="1774800" cy="428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200"/>
              <a:buNone/>
              <a:defRPr b="0" i="0" sz="22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2200"/>
              <a:buNone/>
              <a:defRPr sz="2200"/>
            </a:lvl2pPr>
            <a:lvl3pPr lvl="2" algn="ctr">
              <a:lnSpc>
                <a:spcPct val="100000"/>
              </a:lnSpc>
              <a:spcBef>
                <a:spcPts val="0"/>
              </a:spcBef>
              <a:spcAft>
                <a:spcPts val="0"/>
              </a:spcAft>
              <a:buSzPts val="2200"/>
              <a:buNone/>
              <a:defRPr sz="2200"/>
            </a:lvl3pPr>
            <a:lvl4pPr lvl="3" algn="ctr">
              <a:lnSpc>
                <a:spcPct val="100000"/>
              </a:lnSpc>
              <a:spcBef>
                <a:spcPts val="0"/>
              </a:spcBef>
              <a:spcAft>
                <a:spcPts val="0"/>
              </a:spcAft>
              <a:buSzPts val="2200"/>
              <a:buNone/>
              <a:defRPr sz="2200"/>
            </a:lvl4pPr>
            <a:lvl5pPr lvl="4" algn="ctr">
              <a:lnSpc>
                <a:spcPct val="100000"/>
              </a:lnSpc>
              <a:spcBef>
                <a:spcPts val="0"/>
              </a:spcBef>
              <a:spcAft>
                <a:spcPts val="0"/>
              </a:spcAft>
              <a:buSzPts val="2200"/>
              <a:buNone/>
              <a:defRPr sz="2200"/>
            </a:lvl5pPr>
            <a:lvl6pPr lvl="5" algn="ctr">
              <a:lnSpc>
                <a:spcPct val="100000"/>
              </a:lnSpc>
              <a:spcBef>
                <a:spcPts val="0"/>
              </a:spcBef>
              <a:spcAft>
                <a:spcPts val="0"/>
              </a:spcAft>
              <a:buSzPts val="2200"/>
              <a:buNone/>
              <a:defRPr sz="2200"/>
            </a:lvl6pPr>
            <a:lvl7pPr lvl="6" algn="ctr">
              <a:lnSpc>
                <a:spcPct val="100000"/>
              </a:lnSpc>
              <a:spcBef>
                <a:spcPts val="0"/>
              </a:spcBef>
              <a:spcAft>
                <a:spcPts val="0"/>
              </a:spcAft>
              <a:buSzPts val="2200"/>
              <a:buNone/>
              <a:defRPr sz="2200"/>
            </a:lvl7pPr>
            <a:lvl8pPr lvl="7" algn="ctr">
              <a:lnSpc>
                <a:spcPct val="100000"/>
              </a:lnSpc>
              <a:spcBef>
                <a:spcPts val="0"/>
              </a:spcBef>
              <a:spcAft>
                <a:spcPts val="0"/>
              </a:spcAft>
              <a:buSzPts val="2200"/>
              <a:buNone/>
              <a:defRPr sz="2200"/>
            </a:lvl8pPr>
            <a:lvl9pPr lvl="8" algn="ctr">
              <a:lnSpc>
                <a:spcPct val="100000"/>
              </a:lnSpc>
              <a:spcBef>
                <a:spcPts val="0"/>
              </a:spcBef>
              <a:spcAft>
                <a:spcPts val="0"/>
              </a:spcAft>
              <a:buSzPts val="2200"/>
              <a:buNone/>
              <a:defRPr sz="2200"/>
            </a:lvl9pPr>
          </a:lstStyle>
          <a:p/>
        </p:txBody>
      </p:sp>
      <p:pic>
        <p:nvPicPr>
          <p:cNvPr id="37" name="Google Shape;37;p6"/>
          <p:cNvPicPr preferRelativeResize="0"/>
          <p:nvPr/>
        </p:nvPicPr>
        <p:blipFill rotWithShape="1">
          <a:blip r:embed="rId2">
            <a:alphaModFix/>
          </a:blip>
          <a:srcRect b="13123" l="11646" r="21570" t="23509"/>
          <a:stretch/>
        </p:blipFill>
        <p:spPr>
          <a:xfrm flipH="1" rot="4220950">
            <a:off x="-2719224" y="63082"/>
            <a:ext cx="8008240" cy="4323421"/>
          </a:xfrm>
          <a:prstGeom prst="rect">
            <a:avLst/>
          </a:prstGeom>
          <a:noFill/>
          <a:ln>
            <a:noFill/>
          </a:ln>
        </p:spPr>
      </p:pic>
      <p:pic>
        <p:nvPicPr>
          <p:cNvPr id="38" name="Google Shape;38;p6"/>
          <p:cNvPicPr preferRelativeResize="0"/>
          <p:nvPr/>
        </p:nvPicPr>
        <p:blipFill rotWithShape="1">
          <a:blip r:embed="rId3">
            <a:alphaModFix/>
          </a:blip>
          <a:srcRect b="17839" l="15308" r="20232" t="18940"/>
          <a:stretch/>
        </p:blipFill>
        <p:spPr>
          <a:xfrm flipH="1" rot="-9616890">
            <a:off x="4555056" y="-2089342"/>
            <a:ext cx="5548850" cy="3096398"/>
          </a:xfrm>
          <a:prstGeom prst="rect">
            <a:avLst/>
          </a:prstGeom>
          <a:noFill/>
          <a:ln>
            <a:noFill/>
          </a:ln>
        </p:spPr>
      </p:pic>
      <p:pic>
        <p:nvPicPr>
          <p:cNvPr id="39" name="Google Shape;39;p6"/>
          <p:cNvPicPr preferRelativeResize="0"/>
          <p:nvPr/>
        </p:nvPicPr>
        <p:blipFill rotWithShape="1">
          <a:blip r:embed="rId4">
            <a:alphaModFix/>
          </a:blip>
          <a:srcRect b="36231" l="9262" r="10545" t="38868"/>
          <a:stretch/>
        </p:blipFill>
        <p:spPr>
          <a:xfrm flipH="1" rot="10133689">
            <a:off x="1625721" y="3995094"/>
            <a:ext cx="10772159" cy="1903106"/>
          </a:xfrm>
          <a:prstGeom prst="rect">
            <a:avLst/>
          </a:prstGeom>
          <a:noFill/>
          <a:ln>
            <a:noFill/>
          </a:ln>
        </p:spPr>
      </p:pic>
      <p:sp>
        <p:nvSpPr>
          <p:cNvPr id="40" name="Google Shape;40;p6"/>
          <p:cNvSpPr txBox="1"/>
          <p:nvPr>
            <p:ph idx="4" type="title"/>
          </p:nvPr>
        </p:nvSpPr>
        <p:spPr>
          <a:xfrm>
            <a:off x="787825" y="351800"/>
            <a:ext cx="7444800" cy="646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b="0" sz="3600">
                <a:solidFill>
                  <a:schemeClr val="dk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3" name="Shape 323"/>
        <p:cNvGrpSpPr/>
        <p:nvPr/>
      </p:nvGrpSpPr>
      <p:grpSpPr>
        <a:xfrm>
          <a:off x="0" y="0"/>
          <a:ext cx="0" cy="0"/>
          <a:chOff x="0" y="0"/>
          <a:chExt cx="0" cy="0"/>
        </a:xfrm>
      </p:grpSpPr>
      <p:sp>
        <p:nvSpPr>
          <p:cNvPr id="324" name="Google Shape;324;p5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5" name="Google Shape;325;p5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6" name="Google Shape;326;p5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7" name="Google Shape;327;p5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28" name="Shape 328"/>
        <p:cNvGrpSpPr/>
        <p:nvPr/>
      </p:nvGrpSpPr>
      <p:grpSpPr>
        <a:xfrm>
          <a:off x="0" y="0"/>
          <a:ext cx="0" cy="0"/>
          <a:chOff x="0" y="0"/>
          <a:chExt cx="0" cy="0"/>
        </a:xfrm>
      </p:grpSpPr>
      <p:sp>
        <p:nvSpPr>
          <p:cNvPr id="329" name="Google Shape;329;p5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0" name="Google Shape;330;p5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331" name="Google Shape;331;p5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32" name="Google Shape;332;p5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3" name="Google Shape;333;p5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4" name="Google Shape;334;p5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5" name="Shape 335"/>
        <p:cNvGrpSpPr/>
        <p:nvPr/>
      </p:nvGrpSpPr>
      <p:grpSpPr>
        <a:xfrm>
          <a:off x="0" y="0"/>
          <a:ext cx="0" cy="0"/>
          <a:chOff x="0" y="0"/>
          <a:chExt cx="0" cy="0"/>
        </a:xfrm>
      </p:grpSpPr>
      <p:sp>
        <p:nvSpPr>
          <p:cNvPr id="336" name="Google Shape;336;p5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7" name="Google Shape;337;p54"/>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338" name="Google Shape;338;p5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39" name="Google Shape;339;p5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0" name="Google Shape;340;p5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1" name="Google Shape;341;p5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42" name="Shape 342"/>
        <p:cNvGrpSpPr/>
        <p:nvPr/>
      </p:nvGrpSpPr>
      <p:grpSpPr>
        <a:xfrm>
          <a:off x="0" y="0"/>
          <a:ext cx="0" cy="0"/>
          <a:chOff x="0" y="0"/>
          <a:chExt cx="0" cy="0"/>
        </a:xfrm>
      </p:grpSpPr>
      <p:sp>
        <p:nvSpPr>
          <p:cNvPr id="343" name="Google Shape;343;p5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4" name="Google Shape;344;p5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5" name="Google Shape;345;p5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6" name="Google Shape;346;p5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7" name="Google Shape;347;p5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48" name="Shape 348"/>
        <p:cNvGrpSpPr/>
        <p:nvPr/>
      </p:nvGrpSpPr>
      <p:grpSpPr>
        <a:xfrm>
          <a:off x="0" y="0"/>
          <a:ext cx="0" cy="0"/>
          <a:chOff x="0" y="0"/>
          <a:chExt cx="0" cy="0"/>
        </a:xfrm>
      </p:grpSpPr>
      <p:sp>
        <p:nvSpPr>
          <p:cNvPr id="349" name="Google Shape;349;p56"/>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0" name="Google Shape;350;p56"/>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1" name="Google Shape;351;p5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2" name="Google Shape;352;p5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3" name="Google Shape;353;p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4" name="Shape 354"/>
        <p:cNvGrpSpPr/>
        <p:nvPr/>
      </p:nvGrpSpPr>
      <p:grpSpPr>
        <a:xfrm>
          <a:off x="0" y="0"/>
          <a:ext cx="0" cy="0"/>
          <a:chOff x="0" y="0"/>
          <a:chExt cx="0" cy="0"/>
        </a:xfrm>
      </p:grpSpPr>
      <p:sp>
        <p:nvSpPr>
          <p:cNvPr id="355" name="Google Shape;355;p57"/>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rmAutofit/>
          </a:bodyPr>
          <a:lstStyle>
            <a:lvl1pPr lvl="0" algn="l">
              <a:lnSpc>
                <a:spcPct val="100000"/>
              </a:lnSpc>
              <a:spcBef>
                <a:spcPts val="0"/>
              </a:spcBef>
              <a:spcAft>
                <a:spcPts val="0"/>
              </a:spcAft>
              <a:buClr>
                <a:schemeClr val="dk1"/>
              </a:buClr>
              <a:buSzPts val="2100"/>
              <a:buFont typeface="Calibri"/>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356" name="Google Shape;356;p57"/>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rmAutofit/>
          </a:bodyPr>
          <a:lstStyle>
            <a:lvl1pPr indent="-317500" lvl="0" marL="457200" algn="l">
              <a:lnSpc>
                <a:spcPct val="115000"/>
              </a:lnSpc>
              <a:spcBef>
                <a:spcPts val="0"/>
              </a:spcBef>
              <a:spcAft>
                <a:spcPts val="0"/>
              </a:spcAft>
              <a:buClr>
                <a:schemeClr val="dk1"/>
              </a:buClr>
              <a:buSzPts val="1400"/>
              <a:buChar char="●"/>
              <a:defRPr/>
            </a:lvl1pPr>
            <a:lvl2pPr indent="-298450" lvl="1" marL="914400" algn="l">
              <a:lnSpc>
                <a:spcPct val="115000"/>
              </a:lnSpc>
              <a:spcBef>
                <a:spcPts val="0"/>
              </a:spcBef>
              <a:spcAft>
                <a:spcPts val="0"/>
              </a:spcAft>
              <a:buClr>
                <a:schemeClr val="dk1"/>
              </a:buClr>
              <a:buSzPts val="1100"/>
              <a:buChar char="○"/>
              <a:defRPr/>
            </a:lvl2pPr>
            <a:lvl3pPr indent="-298450" lvl="2" marL="1371600" algn="l">
              <a:lnSpc>
                <a:spcPct val="115000"/>
              </a:lnSpc>
              <a:spcBef>
                <a:spcPts val="0"/>
              </a:spcBef>
              <a:spcAft>
                <a:spcPts val="0"/>
              </a:spcAft>
              <a:buClr>
                <a:schemeClr val="dk1"/>
              </a:buClr>
              <a:buSzPts val="1100"/>
              <a:buChar char="■"/>
              <a:defRPr/>
            </a:lvl3pPr>
            <a:lvl4pPr indent="-298450" lvl="3" marL="1828800" algn="l">
              <a:lnSpc>
                <a:spcPct val="115000"/>
              </a:lnSpc>
              <a:spcBef>
                <a:spcPts val="0"/>
              </a:spcBef>
              <a:spcAft>
                <a:spcPts val="0"/>
              </a:spcAft>
              <a:buClr>
                <a:schemeClr val="dk1"/>
              </a:buClr>
              <a:buSzPts val="1100"/>
              <a:buChar char="●"/>
              <a:defRPr/>
            </a:lvl4pPr>
            <a:lvl5pPr indent="-298450" lvl="4" marL="2286000" algn="l">
              <a:lnSpc>
                <a:spcPct val="115000"/>
              </a:lnSpc>
              <a:spcBef>
                <a:spcPts val="0"/>
              </a:spcBef>
              <a:spcAft>
                <a:spcPts val="0"/>
              </a:spcAft>
              <a:buClr>
                <a:schemeClr val="dk1"/>
              </a:buClr>
              <a:buSzPts val="1100"/>
              <a:buChar char="○"/>
              <a:defRPr/>
            </a:lvl5pPr>
            <a:lvl6pPr indent="-298450" lvl="5" marL="2743200" algn="l">
              <a:lnSpc>
                <a:spcPct val="115000"/>
              </a:lnSpc>
              <a:spcBef>
                <a:spcPts val="0"/>
              </a:spcBef>
              <a:spcAft>
                <a:spcPts val="0"/>
              </a:spcAft>
              <a:buClr>
                <a:schemeClr val="dk1"/>
              </a:buClr>
              <a:buSzPts val="1100"/>
              <a:buChar char="■"/>
              <a:defRPr/>
            </a:lvl6pPr>
            <a:lvl7pPr indent="-298450" lvl="6" marL="3200400" algn="l">
              <a:lnSpc>
                <a:spcPct val="115000"/>
              </a:lnSpc>
              <a:spcBef>
                <a:spcPts val="0"/>
              </a:spcBef>
              <a:spcAft>
                <a:spcPts val="0"/>
              </a:spcAft>
              <a:buClr>
                <a:schemeClr val="dk1"/>
              </a:buClr>
              <a:buSzPts val="1100"/>
              <a:buChar char="●"/>
              <a:defRPr/>
            </a:lvl7pPr>
            <a:lvl8pPr indent="-298450" lvl="7" marL="3657600" algn="l">
              <a:lnSpc>
                <a:spcPct val="115000"/>
              </a:lnSpc>
              <a:spcBef>
                <a:spcPts val="0"/>
              </a:spcBef>
              <a:spcAft>
                <a:spcPts val="0"/>
              </a:spcAft>
              <a:buClr>
                <a:schemeClr val="dk1"/>
              </a:buClr>
              <a:buSzPts val="1100"/>
              <a:buChar char="○"/>
              <a:defRPr/>
            </a:lvl8pPr>
            <a:lvl9pPr indent="-298450" lvl="8" marL="4114800" algn="l">
              <a:lnSpc>
                <a:spcPct val="115000"/>
              </a:lnSpc>
              <a:spcBef>
                <a:spcPts val="0"/>
              </a:spcBef>
              <a:spcAft>
                <a:spcPts val="0"/>
              </a:spcAft>
              <a:buClr>
                <a:schemeClr val="dk1"/>
              </a:buClr>
              <a:buSzPts val="1100"/>
              <a:buChar char="■"/>
              <a:defRPr/>
            </a:lvl9pPr>
          </a:lstStyle>
          <a:p/>
        </p:txBody>
      </p:sp>
      <p:sp>
        <p:nvSpPr>
          <p:cNvPr id="357" name="Google Shape;357;p57"/>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2" name="Shape 362"/>
        <p:cNvGrpSpPr/>
        <p:nvPr/>
      </p:nvGrpSpPr>
      <p:grpSpPr>
        <a:xfrm>
          <a:off x="0" y="0"/>
          <a:ext cx="0" cy="0"/>
          <a:chOff x="0" y="0"/>
          <a:chExt cx="0" cy="0"/>
        </a:xfrm>
      </p:grpSpPr>
      <p:sp>
        <p:nvSpPr>
          <p:cNvPr id="363" name="Google Shape;363;p5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64" name="Google Shape;364;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5" name="Shape 365"/>
        <p:cNvGrpSpPr/>
        <p:nvPr/>
      </p:nvGrpSpPr>
      <p:grpSpPr>
        <a:xfrm>
          <a:off x="0" y="0"/>
          <a:ext cx="0" cy="0"/>
          <a:chOff x="0" y="0"/>
          <a:chExt cx="0" cy="0"/>
        </a:xfrm>
      </p:grpSpPr>
      <p:sp>
        <p:nvSpPr>
          <p:cNvPr id="366" name="Google Shape;366;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7" name="Shape 367"/>
        <p:cNvGrpSpPr/>
        <p:nvPr/>
      </p:nvGrpSpPr>
      <p:grpSpPr>
        <a:xfrm>
          <a:off x="0" y="0"/>
          <a:ext cx="0" cy="0"/>
          <a:chOff x="0" y="0"/>
          <a:chExt cx="0" cy="0"/>
        </a:xfrm>
      </p:grpSpPr>
      <p:sp>
        <p:nvSpPr>
          <p:cNvPr id="368" name="Google Shape;368;p6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9" name="Google Shape;369;p6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70" name="Google Shape;370;p6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71" name="Google Shape;371;p6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72" name="Google Shape;372;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a:lvl1pPr>
            <a:lvl2pPr indent="0" lvl="1" marL="0" marR="0" algn="r">
              <a:lnSpc>
                <a:spcPct val="100000"/>
              </a:lnSpc>
              <a:spcBef>
                <a:spcPts val="0"/>
              </a:spcBef>
              <a:spcAft>
                <a:spcPts val="0"/>
              </a:spcAft>
              <a:buClr>
                <a:srgbClr val="000000"/>
              </a:buClr>
              <a:buSzPts val="1000"/>
              <a:buFont typeface="Arial"/>
              <a:buNone/>
              <a:defRPr/>
            </a:lvl2pPr>
            <a:lvl3pPr indent="0" lvl="2" marL="0" marR="0" algn="r">
              <a:lnSpc>
                <a:spcPct val="100000"/>
              </a:lnSpc>
              <a:spcBef>
                <a:spcPts val="0"/>
              </a:spcBef>
              <a:spcAft>
                <a:spcPts val="0"/>
              </a:spcAft>
              <a:buClr>
                <a:srgbClr val="000000"/>
              </a:buClr>
              <a:buSzPts val="1000"/>
              <a:buFont typeface="Arial"/>
              <a:buNone/>
              <a:defRPr/>
            </a:lvl3pPr>
            <a:lvl4pPr indent="0" lvl="3" marL="0" marR="0" algn="r">
              <a:lnSpc>
                <a:spcPct val="100000"/>
              </a:lnSpc>
              <a:spcBef>
                <a:spcPts val="0"/>
              </a:spcBef>
              <a:spcAft>
                <a:spcPts val="0"/>
              </a:spcAft>
              <a:buClr>
                <a:srgbClr val="000000"/>
              </a:buClr>
              <a:buSzPts val="1000"/>
              <a:buFont typeface="Arial"/>
              <a:buNone/>
              <a:defRPr/>
            </a:lvl4pPr>
            <a:lvl5pPr indent="0" lvl="4" marL="0" marR="0" algn="r">
              <a:lnSpc>
                <a:spcPct val="100000"/>
              </a:lnSpc>
              <a:spcBef>
                <a:spcPts val="0"/>
              </a:spcBef>
              <a:spcAft>
                <a:spcPts val="0"/>
              </a:spcAft>
              <a:buClr>
                <a:srgbClr val="000000"/>
              </a:buClr>
              <a:buSzPts val="1000"/>
              <a:buFont typeface="Arial"/>
              <a:buNone/>
              <a:defRPr/>
            </a:lvl5pPr>
            <a:lvl6pPr indent="0" lvl="5" marL="0" marR="0" algn="r">
              <a:lnSpc>
                <a:spcPct val="100000"/>
              </a:lnSpc>
              <a:spcBef>
                <a:spcPts val="0"/>
              </a:spcBef>
              <a:spcAft>
                <a:spcPts val="0"/>
              </a:spcAft>
              <a:buClr>
                <a:srgbClr val="000000"/>
              </a:buClr>
              <a:buSzPts val="1000"/>
              <a:buFont typeface="Arial"/>
              <a:buNone/>
              <a:defRPr/>
            </a:lvl6pPr>
            <a:lvl7pPr indent="0" lvl="6" marL="0" marR="0" algn="r">
              <a:lnSpc>
                <a:spcPct val="100000"/>
              </a:lnSpc>
              <a:spcBef>
                <a:spcPts val="0"/>
              </a:spcBef>
              <a:spcAft>
                <a:spcPts val="0"/>
              </a:spcAft>
              <a:buClr>
                <a:srgbClr val="000000"/>
              </a:buClr>
              <a:buSzPts val="1000"/>
              <a:buFont typeface="Arial"/>
              <a:buNone/>
              <a:defRPr/>
            </a:lvl7pPr>
            <a:lvl8pPr indent="0" lvl="7" marL="0" marR="0" algn="r">
              <a:lnSpc>
                <a:spcPct val="100000"/>
              </a:lnSpc>
              <a:spcBef>
                <a:spcPts val="0"/>
              </a:spcBef>
              <a:spcAft>
                <a:spcPts val="0"/>
              </a:spcAft>
              <a:buClr>
                <a:srgbClr val="000000"/>
              </a:buClr>
              <a:buSzPts val="1000"/>
              <a:buFont typeface="Arial"/>
              <a:buNone/>
              <a:defRPr/>
            </a:lvl8pPr>
            <a:lvl9pPr indent="0" lvl="8" marL="0" marR="0" algn="r">
              <a:lnSpc>
                <a:spcPct val="100000"/>
              </a:lnSpc>
              <a:spcBef>
                <a:spcPts val="0"/>
              </a:spcBef>
              <a:spcAft>
                <a:spcPts val="0"/>
              </a:spcAft>
              <a:buClr>
                <a:srgbClr val="000000"/>
              </a:buClr>
              <a:buSzPts val="10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3" name="Shape 373"/>
        <p:cNvGrpSpPr/>
        <p:nvPr/>
      </p:nvGrpSpPr>
      <p:grpSpPr>
        <a:xfrm>
          <a:off x="0" y="0"/>
          <a:ext cx="0" cy="0"/>
          <a:chOff x="0" y="0"/>
          <a:chExt cx="0" cy="0"/>
        </a:xfrm>
      </p:grpSpPr>
      <p:sp>
        <p:nvSpPr>
          <p:cNvPr id="374" name="Google Shape;374;p6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5" name="Google Shape;375;p6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76" name="Google Shape;376;p6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77" name="Google Shape;377;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sp>
        <p:nvSpPr>
          <p:cNvPr id="42" name="Google Shape;42;p7"/>
          <p:cNvSpPr txBox="1"/>
          <p:nvPr>
            <p:ph type="title"/>
          </p:nvPr>
        </p:nvSpPr>
        <p:spPr>
          <a:xfrm>
            <a:off x="787825" y="351800"/>
            <a:ext cx="7444800" cy="646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b="0" sz="3600">
                <a:solidFill>
                  <a:schemeClr val="dk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pic>
        <p:nvPicPr>
          <p:cNvPr id="43" name="Google Shape;43;p7"/>
          <p:cNvPicPr preferRelativeResize="0"/>
          <p:nvPr/>
        </p:nvPicPr>
        <p:blipFill rotWithShape="1">
          <a:blip r:embed="rId2">
            <a:alphaModFix/>
          </a:blip>
          <a:srcRect b="13123" l="11646" r="21570" t="23509"/>
          <a:stretch/>
        </p:blipFill>
        <p:spPr>
          <a:xfrm flipH="1" rot="-6526172">
            <a:off x="-4532102" y="1125885"/>
            <a:ext cx="8008239" cy="4323421"/>
          </a:xfrm>
          <a:prstGeom prst="rect">
            <a:avLst/>
          </a:prstGeom>
          <a:noFill/>
          <a:ln>
            <a:noFill/>
          </a:ln>
        </p:spPr>
      </p:pic>
      <p:pic>
        <p:nvPicPr>
          <p:cNvPr id="44" name="Google Shape;44;p7"/>
          <p:cNvPicPr preferRelativeResize="0"/>
          <p:nvPr/>
        </p:nvPicPr>
        <p:blipFill rotWithShape="1">
          <a:blip r:embed="rId3">
            <a:alphaModFix/>
          </a:blip>
          <a:srcRect b="17839" l="15308" r="20232" t="18940"/>
          <a:stretch/>
        </p:blipFill>
        <p:spPr>
          <a:xfrm flipH="1" rot="-4248282">
            <a:off x="7188127" y="2064744"/>
            <a:ext cx="5548851" cy="3096396"/>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8" name="Shape 378"/>
        <p:cNvGrpSpPr/>
        <p:nvPr/>
      </p:nvGrpSpPr>
      <p:grpSpPr>
        <a:xfrm>
          <a:off x="0" y="0"/>
          <a:ext cx="0" cy="0"/>
          <a:chOff x="0" y="0"/>
          <a:chExt cx="0" cy="0"/>
        </a:xfrm>
      </p:grpSpPr>
      <p:sp>
        <p:nvSpPr>
          <p:cNvPr id="379" name="Google Shape;379;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80" name="Google Shape;380;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1" name="Shape 381"/>
        <p:cNvGrpSpPr/>
        <p:nvPr/>
      </p:nvGrpSpPr>
      <p:grpSpPr>
        <a:xfrm>
          <a:off x="0" y="0"/>
          <a:ext cx="0" cy="0"/>
          <a:chOff x="0" y="0"/>
          <a:chExt cx="0" cy="0"/>
        </a:xfrm>
      </p:grpSpPr>
      <p:sp>
        <p:nvSpPr>
          <p:cNvPr id="382" name="Google Shape;382;p6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83" name="Google Shape;383;p6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84" name="Google Shape;384;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5" name="Shape 385"/>
        <p:cNvGrpSpPr/>
        <p:nvPr/>
      </p:nvGrpSpPr>
      <p:grpSpPr>
        <a:xfrm>
          <a:off x="0" y="0"/>
          <a:ext cx="0" cy="0"/>
          <a:chOff x="0" y="0"/>
          <a:chExt cx="0" cy="0"/>
        </a:xfrm>
      </p:grpSpPr>
      <p:sp>
        <p:nvSpPr>
          <p:cNvPr id="386" name="Google Shape;386;p6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6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8" name="Google Shape;388;p6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89" name="Google Shape;389;p6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90" name="Google Shape;390;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91" name="Shape 391"/>
        <p:cNvGrpSpPr/>
        <p:nvPr/>
      </p:nvGrpSpPr>
      <p:grpSpPr>
        <a:xfrm>
          <a:off x="0" y="0"/>
          <a:ext cx="0" cy="0"/>
          <a:chOff x="0" y="0"/>
          <a:chExt cx="0" cy="0"/>
        </a:xfrm>
      </p:grpSpPr>
      <p:sp>
        <p:nvSpPr>
          <p:cNvPr id="392" name="Google Shape;392;p6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393" name="Google Shape;393;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94" name="Shape 394"/>
        <p:cNvGrpSpPr/>
        <p:nvPr/>
      </p:nvGrpSpPr>
      <p:grpSpPr>
        <a:xfrm>
          <a:off x="0" y="0"/>
          <a:ext cx="0" cy="0"/>
          <a:chOff x="0" y="0"/>
          <a:chExt cx="0" cy="0"/>
        </a:xfrm>
      </p:grpSpPr>
      <p:sp>
        <p:nvSpPr>
          <p:cNvPr id="395" name="Google Shape;395;p6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96" name="Google Shape;396;p6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397" name="Google Shape;397;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8" name="Shape 398"/>
        <p:cNvGrpSpPr/>
        <p:nvPr/>
      </p:nvGrpSpPr>
      <p:grpSpPr>
        <a:xfrm>
          <a:off x="0" y="0"/>
          <a:ext cx="0" cy="0"/>
          <a:chOff x="0" y="0"/>
          <a:chExt cx="0" cy="0"/>
        </a:xfrm>
      </p:grpSpPr>
      <p:sp>
        <p:nvSpPr>
          <p:cNvPr id="399" name="Google Shape;399;p68"/>
          <p:cNvSpPr txBox="1"/>
          <p:nvPr>
            <p:ph type="title"/>
          </p:nvPr>
        </p:nvSpPr>
        <p:spPr>
          <a:xfrm>
            <a:off x="629841" y="273844"/>
            <a:ext cx="7886700" cy="994172"/>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00" name="Google Shape;400;p68"/>
          <p:cNvSpPr txBox="1"/>
          <p:nvPr>
            <p:ph idx="1" type="body"/>
          </p:nvPr>
        </p:nvSpPr>
        <p:spPr>
          <a:xfrm>
            <a:off x="629842" y="1260872"/>
            <a:ext cx="3868340" cy="617934"/>
          </a:xfrm>
          <a:prstGeom prst="rect">
            <a:avLst/>
          </a:prstGeom>
          <a:noFill/>
          <a:ln>
            <a:noFill/>
          </a:ln>
        </p:spPr>
        <p:txBody>
          <a:bodyPr anchorCtr="0" anchor="b" bIns="91425" lIns="91425" spcFirstLastPara="1" rIns="91425" wrap="square" tIns="91425">
            <a:normAutofit/>
          </a:bodyPr>
          <a:lstStyle>
            <a:lvl1pPr indent="-228600" lvl="0" marL="457200" algn="l">
              <a:lnSpc>
                <a:spcPct val="115000"/>
              </a:lnSpc>
              <a:spcBef>
                <a:spcPts val="0"/>
              </a:spcBef>
              <a:spcAft>
                <a:spcPts val="0"/>
              </a:spcAft>
              <a:buSzPts val="1800"/>
              <a:buNone/>
              <a:defRPr b="1" sz="1800"/>
            </a:lvl1pPr>
            <a:lvl2pPr indent="-228600" lvl="1" marL="914400" algn="l">
              <a:lnSpc>
                <a:spcPct val="115000"/>
              </a:lnSpc>
              <a:spcBef>
                <a:spcPts val="0"/>
              </a:spcBef>
              <a:spcAft>
                <a:spcPts val="0"/>
              </a:spcAft>
              <a:buSzPts val="1400"/>
              <a:buNone/>
              <a:defRPr b="1" sz="1500"/>
            </a:lvl2pPr>
            <a:lvl3pPr indent="-228600" lvl="2" marL="1371600" algn="l">
              <a:lnSpc>
                <a:spcPct val="115000"/>
              </a:lnSpc>
              <a:spcBef>
                <a:spcPts val="0"/>
              </a:spcBef>
              <a:spcAft>
                <a:spcPts val="0"/>
              </a:spcAft>
              <a:buSzPts val="1400"/>
              <a:buNone/>
              <a:defRPr b="1" sz="1350"/>
            </a:lvl3pPr>
            <a:lvl4pPr indent="-228600" lvl="3" marL="1828800" algn="l">
              <a:lnSpc>
                <a:spcPct val="115000"/>
              </a:lnSpc>
              <a:spcBef>
                <a:spcPts val="0"/>
              </a:spcBef>
              <a:spcAft>
                <a:spcPts val="0"/>
              </a:spcAft>
              <a:buSzPts val="1400"/>
              <a:buNone/>
              <a:defRPr b="1" sz="1200"/>
            </a:lvl4pPr>
            <a:lvl5pPr indent="-228600" lvl="4" marL="2286000" algn="l">
              <a:lnSpc>
                <a:spcPct val="115000"/>
              </a:lnSpc>
              <a:spcBef>
                <a:spcPts val="0"/>
              </a:spcBef>
              <a:spcAft>
                <a:spcPts val="0"/>
              </a:spcAft>
              <a:buSzPts val="1400"/>
              <a:buNone/>
              <a:defRPr b="1" sz="1200"/>
            </a:lvl5pPr>
            <a:lvl6pPr indent="-228600" lvl="5" marL="2743200" algn="l">
              <a:lnSpc>
                <a:spcPct val="115000"/>
              </a:lnSpc>
              <a:spcBef>
                <a:spcPts val="0"/>
              </a:spcBef>
              <a:spcAft>
                <a:spcPts val="0"/>
              </a:spcAft>
              <a:buSzPts val="1400"/>
              <a:buNone/>
              <a:defRPr b="1" sz="1200"/>
            </a:lvl6pPr>
            <a:lvl7pPr indent="-228600" lvl="6" marL="3200400" algn="l">
              <a:lnSpc>
                <a:spcPct val="115000"/>
              </a:lnSpc>
              <a:spcBef>
                <a:spcPts val="0"/>
              </a:spcBef>
              <a:spcAft>
                <a:spcPts val="0"/>
              </a:spcAft>
              <a:buSzPts val="1400"/>
              <a:buNone/>
              <a:defRPr b="1" sz="1200"/>
            </a:lvl7pPr>
            <a:lvl8pPr indent="-228600" lvl="7" marL="3657600" algn="l">
              <a:lnSpc>
                <a:spcPct val="115000"/>
              </a:lnSpc>
              <a:spcBef>
                <a:spcPts val="0"/>
              </a:spcBef>
              <a:spcAft>
                <a:spcPts val="0"/>
              </a:spcAft>
              <a:buSzPts val="1400"/>
              <a:buNone/>
              <a:defRPr b="1" sz="1200"/>
            </a:lvl8pPr>
            <a:lvl9pPr indent="-228600" lvl="8" marL="4114800" algn="l">
              <a:lnSpc>
                <a:spcPct val="115000"/>
              </a:lnSpc>
              <a:spcBef>
                <a:spcPts val="0"/>
              </a:spcBef>
              <a:spcAft>
                <a:spcPts val="0"/>
              </a:spcAft>
              <a:buSzPts val="1400"/>
              <a:buNone/>
              <a:defRPr b="1" sz="1200"/>
            </a:lvl9pPr>
          </a:lstStyle>
          <a:p/>
        </p:txBody>
      </p:sp>
      <p:sp>
        <p:nvSpPr>
          <p:cNvPr id="401" name="Google Shape;401;p68"/>
          <p:cNvSpPr txBox="1"/>
          <p:nvPr>
            <p:ph idx="2" type="body"/>
          </p:nvPr>
        </p:nvSpPr>
        <p:spPr>
          <a:xfrm>
            <a:off x="629842" y="1878806"/>
            <a:ext cx="3868340" cy="2763441"/>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2" name="Google Shape;402;p68"/>
          <p:cNvSpPr txBox="1"/>
          <p:nvPr>
            <p:ph idx="3" type="body"/>
          </p:nvPr>
        </p:nvSpPr>
        <p:spPr>
          <a:xfrm>
            <a:off x="4629150" y="1260872"/>
            <a:ext cx="3887391" cy="617934"/>
          </a:xfrm>
          <a:prstGeom prst="rect">
            <a:avLst/>
          </a:prstGeom>
          <a:noFill/>
          <a:ln>
            <a:noFill/>
          </a:ln>
        </p:spPr>
        <p:txBody>
          <a:bodyPr anchorCtr="0" anchor="b" bIns="91425" lIns="91425" spcFirstLastPara="1" rIns="91425" wrap="square" tIns="91425">
            <a:normAutofit/>
          </a:bodyPr>
          <a:lstStyle>
            <a:lvl1pPr indent="-228600" lvl="0" marL="457200" algn="l">
              <a:lnSpc>
                <a:spcPct val="115000"/>
              </a:lnSpc>
              <a:spcBef>
                <a:spcPts val="0"/>
              </a:spcBef>
              <a:spcAft>
                <a:spcPts val="0"/>
              </a:spcAft>
              <a:buSzPts val="1800"/>
              <a:buNone/>
              <a:defRPr b="1" sz="1800"/>
            </a:lvl1pPr>
            <a:lvl2pPr indent="-228600" lvl="1" marL="914400" algn="l">
              <a:lnSpc>
                <a:spcPct val="115000"/>
              </a:lnSpc>
              <a:spcBef>
                <a:spcPts val="0"/>
              </a:spcBef>
              <a:spcAft>
                <a:spcPts val="0"/>
              </a:spcAft>
              <a:buSzPts val="1400"/>
              <a:buNone/>
              <a:defRPr b="1" sz="1500"/>
            </a:lvl2pPr>
            <a:lvl3pPr indent="-228600" lvl="2" marL="1371600" algn="l">
              <a:lnSpc>
                <a:spcPct val="115000"/>
              </a:lnSpc>
              <a:spcBef>
                <a:spcPts val="0"/>
              </a:spcBef>
              <a:spcAft>
                <a:spcPts val="0"/>
              </a:spcAft>
              <a:buSzPts val="1400"/>
              <a:buNone/>
              <a:defRPr b="1" sz="1350"/>
            </a:lvl3pPr>
            <a:lvl4pPr indent="-228600" lvl="3" marL="1828800" algn="l">
              <a:lnSpc>
                <a:spcPct val="115000"/>
              </a:lnSpc>
              <a:spcBef>
                <a:spcPts val="0"/>
              </a:spcBef>
              <a:spcAft>
                <a:spcPts val="0"/>
              </a:spcAft>
              <a:buSzPts val="1400"/>
              <a:buNone/>
              <a:defRPr b="1" sz="1200"/>
            </a:lvl4pPr>
            <a:lvl5pPr indent="-228600" lvl="4" marL="2286000" algn="l">
              <a:lnSpc>
                <a:spcPct val="115000"/>
              </a:lnSpc>
              <a:spcBef>
                <a:spcPts val="0"/>
              </a:spcBef>
              <a:spcAft>
                <a:spcPts val="0"/>
              </a:spcAft>
              <a:buSzPts val="1400"/>
              <a:buNone/>
              <a:defRPr b="1" sz="1200"/>
            </a:lvl5pPr>
            <a:lvl6pPr indent="-228600" lvl="5" marL="2743200" algn="l">
              <a:lnSpc>
                <a:spcPct val="115000"/>
              </a:lnSpc>
              <a:spcBef>
                <a:spcPts val="0"/>
              </a:spcBef>
              <a:spcAft>
                <a:spcPts val="0"/>
              </a:spcAft>
              <a:buSzPts val="1400"/>
              <a:buNone/>
              <a:defRPr b="1" sz="1200"/>
            </a:lvl6pPr>
            <a:lvl7pPr indent="-228600" lvl="6" marL="3200400" algn="l">
              <a:lnSpc>
                <a:spcPct val="115000"/>
              </a:lnSpc>
              <a:spcBef>
                <a:spcPts val="0"/>
              </a:spcBef>
              <a:spcAft>
                <a:spcPts val="0"/>
              </a:spcAft>
              <a:buSzPts val="1400"/>
              <a:buNone/>
              <a:defRPr b="1" sz="1200"/>
            </a:lvl7pPr>
            <a:lvl8pPr indent="-228600" lvl="7" marL="3657600" algn="l">
              <a:lnSpc>
                <a:spcPct val="115000"/>
              </a:lnSpc>
              <a:spcBef>
                <a:spcPts val="0"/>
              </a:spcBef>
              <a:spcAft>
                <a:spcPts val="0"/>
              </a:spcAft>
              <a:buSzPts val="1400"/>
              <a:buNone/>
              <a:defRPr b="1" sz="1200"/>
            </a:lvl8pPr>
            <a:lvl9pPr indent="-228600" lvl="8" marL="4114800" algn="l">
              <a:lnSpc>
                <a:spcPct val="115000"/>
              </a:lnSpc>
              <a:spcBef>
                <a:spcPts val="0"/>
              </a:spcBef>
              <a:spcAft>
                <a:spcPts val="0"/>
              </a:spcAft>
              <a:buSzPts val="1400"/>
              <a:buNone/>
              <a:defRPr b="1" sz="1200"/>
            </a:lvl9pPr>
          </a:lstStyle>
          <a:p/>
        </p:txBody>
      </p:sp>
      <p:sp>
        <p:nvSpPr>
          <p:cNvPr id="403" name="Google Shape;403;p68"/>
          <p:cNvSpPr txBox="1"/>
          <p:nvPr>
            <p:ph idx="4" type="body"/>
          </p:nvPr>
        </p:nvSpPr>
        <p:spPr>
          <a:xfrm>
            <a:off x="4629150" y="1878806"/>
            <a:ext cx="3887391" cy="2763441"/>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4" name="Google Shape;404;p6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05" name="Google Shape;405;p6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06" name="Google Shape;406;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a:lvl1pPr>
            <a:lvl2pPr indent="0" lvl="1" marL="0" marR="0" algn="r">
              <a:lnSpc>
                <a:spcPct val="100000"/>
              </a:lnSpc>
              <a:spcBef>
                <a:spcPts val="0"/>
              </a:spcBef>
              <a:spcAft>
                <a:spcPts val="0"/>
              </a:spcAft>
              <a:buClr>
                <a:srgbClr val="000000"/>
              </a:buClr>
              <a:buSzPts val="1000"/>
              <a:buFont typeface="Arial"/>
              <a:buNone/>
              <a:defRPr/>
            </a:lvl2pPr>
            <a:lvl3pPr indent="0" lvl="2" marL="0" marR="0" algn="r">
              <a:lnSpc>
                <a:spcPct val="100000"/>
              </a:lnSpc>
              <a:spcBef>
                <a:spcPts val="0"/>
              </a:spcBef>
              <a:spcAft>
                <a:spcPts val="0"/>
              </a:spcAft>
              <a:buClr>
                <a:srgbClr val="000000"/>
              </a:buClr>
              <a:buSzPts val="1000"/>
              <a:buFont typeface="Arial"/>
              <a:buNone/>
              <a:defRPr/>
            </a:lvl3pPr>
            <a:lvl4pPr indent="0" lvl="3" marL="0" marR="0" algn="r">
              <a:lnSpc>
                <a:spcPct val="100000"/>
              </a:lnSpc>
              <a:spcBef>
                <a:spcPts val="0"/>
              </a:spcBef>
              <a:spcAft>
                <a:spcPts val="0"/>
              </a:spcAft>
              <a:buClr>
                <a:srgbClr val="000000"/>
              </a:buClr>
              <a:buSzPts val="1000"/>
              <a:buFont typeface="Arial"/>
              <a:buNone/>
              <a:defRPr/>
            </a:lvl4pPr>
            <a:lvl5pPr indent="0" lvl="4" marL="0" marR="0" algn="r">
              <a:lnSpc>
                <a:spcPct val="100000"/>
              </a:lnSpc>
              <a:spcBef>
                <a:spcPts val="0"/>
              </a:spcBef>
              <a:spcAft>
                <a:spcPts val="0"/>
              </a:spcAft>
              <a:buClr>
                <a:srgbClr val="000000"/>
              </a:buClr>
              <a:buSzPts val="1000"/>
              <a:buFont typeface="Arial"/>
              <a:buNone/>
              <a:defRPr/>
            </a:lvl5pPr>
            <a:lvl6pPr indent="0" lvl="5" marL="0" marR="0" algn="r">
              <a:lnSpc>
                <a:spcPct val="100000"/>
              </a:lnSpc>
              <a:spcBef>
                <a:spcPts val="0"/>
              </a:spcBef>
              <a:spcAft>
                <a:spcPts val="0"/>
              </a:spcAft>
              <a:buClr>
                <a:srgbClr val="000000"/>
              </a:buClr>
              <a:buSzPts val="1000"/>
              <a:buFont typeface="Arial"/>
              <a:buNone/>
              <a:defRPr/>
            </a:lvl6pPr>
            <a:lvl7pPr indent="0" lvl="6" marL="0" marR="0" algn="r">
              <a:lnSpc>
                <a:spcPct val="100000"/>
              </a:lnSpc>
              <a:spcBef>
                <a:spcPts val="0"/>
              </a:spcBef>
              <a:spcAft>
                <a:spcPts val="0"/>
              </a:spcAft>
              <a:buClr>
                <a:srgbClr val="000000"/>
              </a:buClr>
              <a:buSzPts val="1000"/>
              <a:buFont typeface="Arial"/>
              <a:buNone/>
              <a:defRPr/>
            </a:lvl7pPr>
            <a:lvl8pPr indent="0" lvl="7" marL="0" marR="0" algn="r">
              <a:lnSpc>
                <a:spcPct val="100000"/>
              </a:lnSpc>
              <a:spcBef>
                <a:spcPts val="0"/>
              </a:spcBef>
              <a:spcAft>
                <a:spcPts val="0"/>
              </a:spcAft>
              <a:buClr>
                <a:srgbClr val="000000"/>
              </a:buClr>
              <a:buSzPts val="1000"/>
              <a:buFont typeface="Arial"/>
              <a:buNone/>
              <a:defRPr/>
            </a:lvl8pPr>
            <a:lvl9pPr indent="0" lvl="8" marL="0" marR="0" algn="r">
              <a:lnSpc>
                <a:spcPct val="100000"/>
              </a:lnSpc>
              <a:spcBef>
                <a:spcPts val="0"/>
              </a:spcBef>
              <a:spcAft>
                <a:spcPts val="0"/>
              </a:spcAft>
              <a:buClr>
                <a:srgbClr val="000000"/>
              </a:buClr>
              <a:buSzPts val="10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45" name="Shape 45"/>
        <p:cNvGrpSpPr/>
        <p:nvPr/>
      </p:nvGrpSpPr>
      <p:grpSpPr>
        <a:xfrm>
          <a:off x="0" y="0"/>
          <a:ext cx="0" cy="0"/>
          <a:chOff x="0" y="0"/>
          <a:chExt cx="0" cy="0"/>
        </a:xfrm>
      </p:grpSpPr>
      <p:sp>
        <p:nvSpPr>
          <p:cNvPr id="46" name="Google Shape;46;p8"/>
          <p:cNvSpPr txBox="1"/>
          <p:nvPr>
            <p:ph idx="1" type="subTitle"/>
          </p:nvPr>
        </p:nvSpPr>
        <p:spPr>
          <a:xfrm>
            <a:off x="764950" y="1578000"/>
            <a:ext cx="4122000" cy="2646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400"/>
              <a:buNone/>
              <a:defRPr sz="1400">
                <a:latin typeface="Montserrat"/>
                <a:ea typeface="Montserrat"/>
                <a:cs typeface="Montserrat"/>
                <a:sym typeface="Montserrat"/>
              </a:defRPr>
            </a:lvl1pPr>
            <a:lvl2pPr lvl="1" algn="l">
              <a:lnSpc>
                <a:spcPct val="115000"/>
              </a:lnSpc>
              <a:spcBef>
                <a:spcPts val="0"/>
              </a:spcBef>
              <a:spcAft>
                <a:spcPts val="0"/>
              </a:spcAft>
              <a:buSzPts val="1400"/>
              <a:buNone/>
              <a:defRPr sz="1400">
                <a:latin typeface="Montserrat"/>
                <a:ea typeface="Montserrat"/>
                <a:cs typeface="Montserrat"/>
                <a:sym typeface="Montserrat"/>
              </a:defRPr>
            </a:lvl2pPr>
            <a:lvl3pPr lvl="2" algn="l">
              <a:lnSpc>
                <a:spcPct val="115000"/>
              </a:lnSpc>
              <a:spcBef>
                <a:spcPts val="0"/>
              </a:spcBef>
              <a:spcAft>
                <a:spcPts val="0"/>
              </a:spcAft>
              <a:buSzPts val="1400"/>
              <a:buNone/>
              <a:defRPr sz="1400">
                <a:latin typeface="Montserrat"/>
                <a:ea typeface="Montserrat"/>
                <a:cs typeface="Montserrat"/>
                <a:sym typeface="Montserrat"/>
              </a:defRPr>
            </a:lvl3pPr>
            <a:lvl4pPr lvl="3" algn="l">
              <a:lnSpc>
                <a:spcPct val="115000"/>
              </a:lnSpc>
              <a:spcBef>
                <a:spcPts val="0"/>
              </a:spcBef>
              <a:spcAft>
                <a:spcPts val="0"/>
              </a:spcAft>
              <a:buSzPts val="1400"/>
              <a:buNone/>
              <a:defRPr sz="1400">
                <a:latin typeface="Montserrat"/>
                <a:ea typeface="Montserrat"/>
                <a:cs typeface="Montserrat"/>
                <a:sym typeface="Montserrat"/>
              </a:defRPr>
            </a:lvl4pPr>
            <a:lvl5pPr lvl="4" algn="l">
              <a:lnSpc>
                <a:spcPct val="115000"/>
              </a:lnSpc>
              <a:spcBef>
                <a:spcPts val="0"/>
              </a:spcBef>
              <a:spcAft>
                <a:spcPts val="0"/>
              </a:spcAft>
              <a:buSzPts val="1400"/>
              <a:buNone/>
              <a:defRPr sz="1400">
                <a:latin typeface="Montserrat"/>
                <a:ea typeface="Montserrat"/>
                <a:cs typeface="Montserrat"/>
                <a:sym typeface="Montserrat"/>
              </a:defRPr>
            </a:lvl5pPr>
            <a:lvl6pPr lvl="5" algn="l">
              <a:lnSpc>
                <a:spcPct val="115000"/>
              </a:lnSpc>
              <a:spcBef>
                <a:spcPts val="0"/>
              </a:spcBef>
              <a:spcAft>
                <a:spcPts val="0"/>
              </a:spcAft>
              <a:buSzPts val="1400"/>
              <a:buNone/>
              <a:defRPr sz="1400">
                <a:latin typeface="Montserrat"/>
                <a:ea typeface="Montserrat"/>
                <a:cs typeface="Montserrat"/>
                <a:sym typeface="Montserrat"/>
              </a:defRPr>
            </a:lvl6pPr>
            <a:lvl7pPr lvl="6" algn="l">
              <a:lnSpc>
                <a:spcPct val="115000"/>
              </a:lnSpc>
              <a:spcBef>
                <a:spcPts val="0"/>
              </a:spcBef>
              <a:spcAft>
                <a:spcPts val="0"/>
              </a:spcAft>
              <a:buSzPts val="1400"/>
              <a:buNone/>
              <a:defRPr sz="1400">
                <a:latin typeface="Montserrat"/>
                <a:ea typeface="Montserrat"/>
                <a:cs typeface="Montserrat"/>
                <a:sym typeface="Montserrat"/>
              </a:defRPr>
            </a:lvl7pPr>
            <a:lvl8pPr lvl="7" algn="l">
              <a:lnSpc>
                <a:spcPct val="115000"/>
              </a:lnSpc>
              <a:spcBef>
                <a:spcPts val="0"/>
              </a:spcBef>
              <a:spcAft>
                <a:spcPts val="0"/>
              </a:spcAft>
              <a:buSzPts val="1400"/>
              <a:buNone/>
              <a:defRPr sz="1400">
                <a:latin typeface="Montserrat"/>
                <a:ea typeface="Montserrat"/>
                <a:cs typeface="Montserrat"/>
                <a:sym typeface="Montserrat"/>
              </a:defRPr>
            </a:lvl8pPr>
            <a:lvl9pPr lvl="8" algn="l">
              <a:lnSpc>
                <a:spcPct val="115000"/>
              </a:lnSpc>
              <a:spcBef>
                <a:spcPts val="0"/>
              </a:spcBef>
              <a:spcAft>
                <a:spcPts val="0"/>
              </a:spcAft>
              <a:buSzPts val="1400"/>
              <a:buNone/>
              <a:defRPr sz="1400">
                <a:latin typeface="Montserrat"/>
                <a:ea typeface="Montserrat"/>
                <a:cs typeface="Montserrat"/>
                <a:sym typeface="Montserrat"/>
              </a:defRPr>
            </a:lvl9pPr>
          </a:lstStyle>
          <a:p/>
        </p:txBody>
      </p:sp>
      <p:pic>
        <p:nvPicPr>
          <p:cNvPr id="47" name="Google Shape;47;p8"/>
          <p:cNvPicPr preferRelativeResize="0"/>
          <p:nvPr/>
        </p:nvPicPr>
        <p:blipFill rotWithShape="1">
          <a:blip r:embed="rId2">
            <a:alphaModFix/>
          </a:blip>
          <a:srcRect b="13123" l="11646" r="21570" t="23509"/>
          <a:stretch/>
        </p:blipFill>
        <p:spPr>
          <a:xfrm rot="-4730313">
            <a:off x="4070926" y="102169"/>
            <a:ext cx="8008241" cy="4323418"/>
          </a:xfrm>
          <a:prstGeom prst="rect">
            <a:avLst/>
          </a:prstGeom>
          <a:noFill/>
          <a:ln>
            <a:noFill/>
          </a:ln>
        </p:spPr>
      </p:pic>
      <p:pic>
        <p:nvPicPr>
          <p:cNvPr id="48" name="Google Shape;48;p8"/>
          <p:cNvPicPr preferRelativeResize="0"/>
          <p:nvPr/>
        </p:nvPicPr>
        <p:blipFill rotWithShape="1">
          <a:blip r:embed="rId3">
            <a:alphaModFix/>
          </a:blip>
          <a:srcRect b="17839" l="15308" r="20232" t="18940"/>
          <a:stretch/>
        </p:blipFill>
        <p:spPr>
          <a:xfrm rot="9344004">
            <a:off x="-682013" y="-2505121"/>
            <a:ext cx="5548847" cy="3096402"/>
          </a:xfrm>
          <a:prstGeom prst="rect">
            <a:avLst/>
          </a:prstGeom>
          <a:noFill/>
          <a:ln>
            <a:noFill/>
          </a:ln>
        </p:spPr>
      </p:pic>
      <p:pic>
        <p:nvPicPr>
          <p:cNvPr id="49" name="Google Shape;49;p8"/>
          <p:cNvPicPr preferRelativeResize="0"/>
          <p:nvPr/>
        </p:nvPicPr>
        <p:blipFill rotWithShape="1">
          <a:blip r:embed="rId4">
            <a:alphaModFix/>
          </a:blip>
          <a:srcRect b="36231" l="9262" r="10545" t="38868"/>
          <a:stretch/>
        </p:blipFill>
        <p:spPr>
          <a:xfrm flipH="1" rot="-10424971">
            <a:off x="-3607200" y="3522324"/>
            <a:ext cx="10772174" cy="1903109"/>
          </a:xfrm>
          <a:prstGeom prst="rect">
            <a:avLst/>
          </a:prstGeom>
          <a:noFill/>
          <a:ln>
            <a:noFill/>
          </a:ln>
        </p:spPr>
      </p:pic>
      <p:sp>
        <p:nvSpPr>
          <p:cNvPr id="50" name="Google Shape;50;p8"/>
          <p:cNvSpPr txBox="1"/>
          <p:nvPr>
            <p:ph type="title"/>
          </p:nvPr>
        </p:nvSpPr>
        <p:spPr>
          <a:xfrm>
            <a:off x="787825" y="351800"/>
            <a:ext cx="7444800" cy="646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b="0" sz="3600">
                <a:solidFill>
                  <a:schemeClr val="dk1"/>
                </a:solidFil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51" name="Shape 51"/>
        <p:cNvGrpSpPr/>
        <p:nvPr/>
      </p:nvGrpSpPr>
      <p:grpSpPr>
        <a:xfrm>
          <a:off x="0" y="0"/>
          <a:ext cx="0" cy="0"/>
          <a:chOff x="0" y="0"/>
          <a:chExt cx="0" cy="0"/>
        </a:xfrm>
      </p:grpSpPr>
      <p:sp>
        <p:nvSpPr>
          <p:cNvPr id="52" name="Google Shape;52;p9"/>
          <p:cNvSpPr txBox="1"/>
          <p:nvPr>
            <p:ph idx="1" type="subTitle"/>
          </p:nvPr>
        </p:nvSpPr>
        <p:spPr>
          <a:xfrm>
            <a:off x="1915200" y="1878500"/>
            <a:ext cx="5313600" cy="812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700">
                <a:solidFill>
                  <a:schemeClr val="dk1"/>
                </a:solidFill>
                <a:latin typeface="Montserrat"/>
                <a:ea typeface="Montserrat"/>
                <a:cs typeface="Montserrat"/>
                <a:sym typeface="Montserrat"/>
              </a:defRPr>
            </a:lvl1pPr>
            <a:lvl2pPr lvl="1" algn="ctr">
              <a:lnSpc>
                <a:spcPct val="100000"/>
              </a:lnSpc>
              <a:spcBef>
                <a:spcPts val="0"/>
              </a:spcBef>
              <a:spcAft>
                <a:spcPts val="0"/>
              </a:spcAft>
              <a:buSzPts val="1400"/>
              <a:buNone/>
              <a:defRPr sz="1700">
                <a:solidFill>
                  <a:schemeClr val="dk1"/>
                </a:solidFill>
                <a:latin typeface="Montserrat"/>
                <a:ea typeface="Montserrat"/>
                <a:cs typeface="Montserrat"/>
                <a:sym typeface="Montserrat"/>
              </a:defRPr>
            </a:lvl2pPr>
            <a:lvl3pPr lvl="2" algn="ctr">
              <a:lnSpc>
                <a:spcPct val="100000"/>
              </a:lnSpc>
              <a:spcBef>
                <a:spcPts val="0"/>
              </a:spcBef>
              <a:spcAft>
                <a:spcPts val="0"/>
              </a:spcAft>
              <a:buSzPts val="1400"/>
              <a:buNone/>
              <a:defRPr sz="1700">
                <a:solidFill>
                  <a:schemeClr val="dk1"/>
                </a:solidFill>
                <a:latin typeface="Montserrat"/>
                <a:ea typeface="Montserrat"/>
                <a:cs typeface="Montserrat"/>
                <a:sym typeface="Montserrat"/>
              </a:defRPr>
            </a:lvl3pPr>
            <a:lvl4pPr lvl="3" algn="ctr">
              <a:lnSpc>
                <a:spcPct val="100000"/>
              </a:lnSpc>
              <a:spcBef>
                <a:spcPts val="0"/>
              </a:spcBef>
              <a:spcAft>
                <a:spcPts val="0"/>
              </a:spcAft>
              <a:buSzPts val="1400"/>
              <a:buNone/>
              <a:defRPr sz="1700">
                <a:solidFill>
                  <a:schemeClr val="dk1"/>
                </a:solidFill>
                <a:latin typeface="Montserrat"/>
                <a:ea typeface="Montserrat"/>
                <a:cs typeface="Montserrat"/>
                <a:sym typeface="Montserrat"/>
              </a:defRPr>
            </a:lvl4pPr>
            <a:lvl5pPr lvl="4" algn="ctr">
              <a:lnSpc>
                <a:spcPct val="100000"/>
              </a:lnSpc>
              <a:spcBef>
                <a:spcPts val="0"/>
              </a:spcBef>
              <a:spcAft>
                <a:spcPts val="0"/>
              </a:spcAft>
              <a:buSzPts val="1400"/>
              <a:buNone/>
              <a:defRPr sz="1700">
                <a:solidFill>
                  <a:schemeClr val="dk1"/>
                </a:solidFill>
                <a:latin typeface="Montserrat"/>
                <a:ea typeface="Montserrat"/>
                <a:cs typeface="Montserrat"/>
                <a:sym typeface="Montserrat"/>
              </a:defRPr>
            </a:lvl5pPr>
            <a:lvl6pPr lvl="5" algn="ctr">
              <a:lnSpc>
                <a:spcPct val="100000"/>
              </a:lnSpc>
              <a:spcBef>
                <a:spcPts val="0"/>
              </a:spcBef>
              <a:spcAft>
                <a:spcPts val="0"/>
              </a:spcAft>
              <a:buSzPts val="1400"/>
              <a:buNone/>
              <a:defRPr sz="1700">
                <a:solidFill>
                  <a:schemeClr val="dk1"/>
                </a:solidFill>
                <a:latin typeface="Montserrat"/>
                <a:ea typeface="Montserrat"/>
                <a:cs typeface="Montserrat"/>
                <a:sym typeface="Montserrat"/>
              </a:defRPr>
            </a:lvl6pPr>
            <a:lvl7pPr lvl="6" algn="ctr">
              <a:lnSpc>
                <a:spcPct val="100000"/>
              </a:lnSpc>
              <a:spcBef>
                <a:spcPts val="0"/>
              </a:spcBef>
              <a:spcAft>
                <a:spcPts val="0"/>
              </a:spcAft>
              <a:buSzPts val="1400"/>
              <a:buNone/>
              <a:defRPr sz="1700">
                <a:solidFill>
                  <a:schemeClr val="dk1"/>
                </a:solidFill>
                <a:latin typeface="Montserrat"/>
                <a:ea typeface="Montserrat"/>
                <a:cs typeface="Montserrat"/>
                <a:sym typeface="Montserrat"/>
              </a:defRPr>
            </a:lvl7pPr>
            <a:lvl8pPr lvl="7" algn="ctr">
              <a:lnSpc>
                <a:spcPct val="100000"/>
              </a:lnSpc>
              <a:spcBef>
                <a:spcPts val="0"/>
              </a:spcBef>
              <a:spcAft>
                <a:spcPts val="0"/>
              </a:spcAft>
              <a:buSzPts val="1400"/>
              <a:buNone/>
              <a:defRPr sz="1700">
                <a:solidFill>
                  <a:schemeClr val="dk1"/>
                </a:solidFill>
                <a:latin typeface="Montserrat"/>
                <a:ea typeface="Montserrat"/>
                <a:cs typeface="Montserrat"/>
                <a:sym typeface="Montserrat"/>
              </a:defRPr>
            </a:lvl8pPr>
            <a:lvl9pPr lvl="8" algn="ctr">
              <a:lnSpc>
                <a:spcPct val="100000"/>
              </a:lnSpc>
              <a:spcBef>
                <a:spcPts val="0"/>
              </a:spcBef>
              <a:spcAft>
                <a:spcPts val="0"/>
              </a:spcAft>
              <a:buSzPts val="1400"/>
              <a:buNone/>
              <a:defRPr sz="1700">
                <a:solidFill>
                  <a:schemeClr val="dk1"/>
                </a:solidFill>
                <a:latin typeface="Montserrat"/>
                <a:ea typeface="Montserrat"/>
                <a:cs typeface="Montserrat"/>
                <a:sym typeface="Montserrat"/>
              </a:defRPr>
            </a:lvl9pPr>
          </a:lstStyle>
          <a:p/>
        </p:txBody>
      </p:sp>
      <p:sp>
        <p:nvSpPr>
          <p:cNvPr id="53" name="Google Shape;53;p9"/>
          <p:cNvSpPr txBox="1"/>
          <p:nvPr>
            <p:ph idx="2" type="subTitle"/>
          </p:nvPr>
        </p:nvSpPr>
        <p:spPr>
          <a:xfrm>
            <a:off x="2748900" y="2744050"/>
            <a:ext cx="3646200" cy="44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400">
                <a:solidFill>
                  <a:schemeClr val="dk1"/>
                </a:solidFill>
                <a:latin typeface="Josefin Slab Thin"/>
                <a:ea typeface="Josefin Slab Thin"/>
                <a:cs typeface="Josefin Slab Thin"/>
                <a:sym typeface="Josefin Slab Thin"/>
              </a:defRPr>
            </a:lvl1pPr>
            <a:lvl2pPr lvl="1" algn="ctr">
              <a:lnSpc>
                <a:spcPct val="100000"/>
              </a:lnSpc>
              <a:spcBef>
                <a:spcPts val="0"/>
              </a:spcBef>
              <a:spcAft>
                <a:spcPts val="0"/>
              </a:spcAft>
              <a:buSzPts val="1400"/>
              <a:buNone/>
              <a:defRPr sz="2400">
                <a:solidFill>
                  <a:schemeClr val="dk1"/>
                </a:solidFill>
                <a:latin typeface="Josefin Slab Thin"/>
                <a:ea typeface="Josefin Slab Thin"/>
                <a:cs typeface="Josefin Slab Thin"/>
                <a:sym typeface="Josefin Slab Thin"/>
              </a:defRPr>
            </a:lvl2pPr>
            <a:lvl3pPr lvl="2" algn="ctr">
              <a:lnSpc>
                <a:spcPct val="100000"/>
              </a:lnSpc>
              <a:spcBef>
                <a:spcPts val="0"/>
              </a:spcBef>
              <a:spcAft>
                <a:spcPts val="0"/>
              </a:spcAft>
              <a:buSzPts val="1400"/>
              <a:buNone/>
              <a:defRPr sz="2400">
                <a:solidFill>
                  <a:schemeClr val="dk1"/>
                </a:solidFill>
                <a:latin typeface="Josefin Slab Thin"/>
                <a:ea typeface="Josefin Slab Thin"/>
                <a:cs typeface="Josefin Slab Thin"/>
                <a:sym typeface="Josefin Slab Thin"/>
              </a:defRPr>
            </a:lvl3pPr>
            <a:lvl4pPr lvl="3" algn="ctr">
              <a:lnSpc>
                <a:spcPct val="100000"/>
              </a:lnSpc>
              <a:spcBef>
                <a:spcPts val="0"/>
              </a:spcBef>
              <a:spcAft>
                <a:spcPts val="0"/>
              </a:spcAft>
              <a:buSzPts val="1400"/>
              <a:buNone/>
              <a:defRPr sz="2400">
                <a:solidFill>
                  <a:schemeClr val="dk1"/>
                </a:solidFill>
                <a:latin typeface="Josefin Slab Thin"/>
                <a:ea typeface="Josefin Slab Thin"/>
                <a:cs typeface="Josefin Slab Thin"/>
                <a:sym typeface="Josefin Slab Thin"/>
              </a:defRPr>
            </a:lvl4pPr>
            <a:lvl5pPr lvl="4" algn="ctr">
              <a:lnSpc>
                <a:spcPct val="100000"/>
              </a:lnSpc>
              <a:spcBef>
                <a:spcPts val="0"/>
              </a:spcBef>
              <a:spcAft>
                <a:spcPts val="0"/>
              </a:spcAft>
              <a:buSzPts val="1400"/>
              <a:buNone/>
              <a:defRPr sz="2400">
                <a:solidFill>
                  <a:schemeClr val="dk1"/>
                </a:solidFill>
                <a:latin typeface="Josefin Slab Thin"/>
                <a:ea typeface="Josefin Slab Thin"/>
                <a:cs typeface="Josefin Slab Thin"/>
                <a:sym typeface="Josefin Slab Thin"/>
              </a:defRPr>
            </a:lvl5pPr>
            <a:lvl6pPr lvl="5" algn="ctr">
              <a:lnSpc>
                <a:spcPct val="100000"/>
              </a:lnSpc>
              <a:spcBef>
                <a:spcPts val="0"/>
              </a:spcBef>
              <a:spcAft>
                <a:spcPts val="0"/>
              </a:spcAft>
              <a:buSzPts val="1400"/>
              <a:buNone/>
              <a:defRPr sz="2400">
                <a:solidFill>
                  <a:schemeClr val="dk1"/>
                </a:solidFill>
                <a:latin typeface="Josefin Slab Thin"/>
                <a:ea typeface="Josefin Slab Thin"/>
                <a:cs typeface="Josefin Slab Thin"/>
                <a:sym typeface="Josefin Slab Thin"/>
              </a:defRPr>
            </a:lvl6pPr>
            <a:lvl7pPr lvl="6" algn="ctr">
              <a:lnSpc>
                <a:spcPct val="100000"/>
              </a:lnSpc>
              <a:spcBef>
                <a:spcPts val="0"/>
              </a:spcBef>
              <a:spcAft>
                <a:spcPts val="0"/>
              </a:spcAft>
              <a:buSzPts val="1400"/>
              <a:buNone/>
              <a:defRPr sz="2400">
                <a:solidFill>
                  <a:schemeClr val="dk1"/>
                </a:solidFill>
                <a:latin typeface="Josefin Slab Thin"/>
                <a:ea typeface="Josefin Slab Thin"/>
                <a:cs typeface="Josefin Slab Thin"/>
                <a:sym typeface="Josefin Slab Thin"/>
              </a:defRPr>
            </a:lvl7pPr>
            <a:lvl8pPr lvl="7" algn="ctr">
              <a:lnSpc>
                <a:spcPct val="100000"/>
              </a:lnSpc>
              <a:spcBef>
                <a:spcPts val="0"/>
              </a:spcBef>
              <a:spcAft>
                <a:spcPts val="0"/>
              </a:spcAft>
              <a:buSzPts val="1400"/>
              <a:buNone/>
              <a:defRPr sz="2400">
                <a:solidFill>
                  <a:schemeClr val="dk1"/>
                </a:solidFill>
                <a:latin typeface="Josefin Slab Thin"/>
                <a:ea typeface="Josefin Slab Thin"/>
                <a:cs typeface="Josefin Slab Thin"/>
                <a:sym typeface="Josefin Slab Thin"/>
              </a:defRPr>
            </a:lvl8pPr>
            <a:lvl9pPr lvl="8" algn="ctr">
              <a:lnSpc>
                <a:spcPct val="100000"/>
              </a:lnSpc>
              <a:spcBef>
                <a:spcPts val="0"/>
              </a:spcBef>
              <a:spcAft>
                <a:spcPts val="0"/>
              </a:spcAft>
              <a:buSzPts val="1400"/>
              <a:buNone/>
              <a:defRPr sz="2400">
                <a:solidFill>
                  <a:schemeClr val="dk1"/>
                </a:solidFill>
                <a:latin typeface="Josefin Slab Thin"/>
                <a:ea typeface="Josefin Slab Thin"/>
                <a:cs typeface="Josefin Slab Thin"/>
                <a:sym typeface="Josefin Slab Thin"/>
              </a:defRPr>
            </a:lvl9pPr>
          </a:lstStyle>
          <a:p/>
        </p:txBody>
      </p:sp>
      <p:pic>
        <p:nvPicPr>
          <p:cNvPr id="54" name="Google Shape;54;p9"/>
          <p:cNvPicPr preferRelativeResize="0"/>
          <p:nvPr/>
        </p:nvPicPr>
        <p:blipFill rotWithShape="1">
          <a:blip r:embed="rId2">
            <a:alphaModFix/>
          </a:blip>
          <a:srcRect b="13123" l="11646" r="21570" t="23509"/>
          <a:stretch/>
        </p:blipFill>
        <p:spPr>
          <a:xfrm rot="-4730313">
            <a:off x="3874676" y="122844"/>
            <a:ext cx="8008241" cy="4323418"/>
          </a:xfrm>
          <a:prstGeom prst="rect">
            <a:avLst/>
          </a:prstGeom>
          <a:noFill/>
          <a:ln>
            <a:noFill/>
          </a:ln>
        </p:spPr>
      </p:pic>
      <p:pic>
        <p:nvPicPr>
          <p:cNvPr id="55" name="Google Shape;55;p9"/>
          <p:cNvPicPr preferRelativeResize="0"/>
          <p:nvPr/>
        </p:nvPicPr>
        <p:blipFill rotWithShape="1">
          <a:blip r:embed="rId3">
            <a:alphaModFix/>
          </a:blip>
          <a:srcRect b="17839" l="15308" r="20232" t="18940"/>
          <a:stretch/>
        </p:blipFill>
        <p:spPr>
          <a:xfrm rot="9344004">
            <a:off x="-682013" y="-2276521"/>
            <a:ext cx="5548847" cy="3096402"/>
          </a:xfrm>
          <a:prstGeom prst="rect">
            <a:avLst/>
          </a:prstGeom>
          <a:noFill/>
          <a:ln>
            <a:noFill/>
          </a:ln>
        </p:spPr>
      </p:pic>
      <p:pic>
        <p:nvPicPr>
          <p:cNvPr id="56" name="Google Shape;56;p9"/>
          <p:cNvPicPr preferRelativeResize="0"/>
          <p:nvPr/>
        </p:nvPicPr>
        <p:blipFill rotWithShape="1">
          <a:blip r:embed="rId4">
            <a:alphaModFix/>
          </a:blip>
          <a:srcRect b="36231" l="9262" r="10545" t="38868"/>
          <a:stretch/>
        </p:blipFill>
        <p:spPr>
          <a:xfrm flipH="1" rot="-10580457">
            <a:off x="-3058601" y="3486275"/>
            <a:ext cx="10772169" cy="190310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57" name="Shape 57"/>
        <p:cNvGrpSpPr/>
        <p:nvPr/>
      </p:nvGrpSpPr>
      <p:grpSpPr>
        <a:xfrm>
          <a:off x="0" y="0"/>
          <a:ext cx="0" cy="0"/>
          <a:chOff x="0" y="0"/>
          <a:chExt cx="0" cy="0"/>
        </a:xfrm>
      </p:grpSpPr>
      <p:sp>
        <p:nvSpPr>
          <p:cNvPr id="58" name="Google Shape;58;p10"/>
          <p:cNvSpPr txBox="1"/>
          <p:nvPr>
            <p:ph idx="1" type="body"/>
          </p:nvPr>
        </p:nvSpPr>
        <p:spPr>
          <a:xfrm>
            <a:off x="1026600" y="411675"/>
            <a:ext cx="2340000" cy="7215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None/>
              <a:defRPr sz="2000">
                <a:solidFill>
                  <a:schemeClr val="dk1"/>
                </a:solidFill>
                <a:latin typeface="Josefin Slab Thin"/>
                <a:ea typeface="Josefin Slab Thin"/>
                <a:cs typeface="Josefin Slab Thin"/>
                <a:sym typeface="Josefin Slab Thin"/>
              </a:defRPr>
            </a:lvl1pPr>
            <a:lvl2pPr indent="-317500" lvl="1" marL="914400" algn="l">
              <a:lnSpc>
                <a:spcPct val="100000"/>
              </a:lnSpc>
              <a:spcBef>
                <a:spcPts val="0"/>
              </a:spcBef>
              <a:spcAft>
                <a:spcPts val="0"/>
              </a:spcAft>
              <a:buSzPts val="1400"/>
              <a:buChar char="○"/>
              <a:defRPr/>
            </a:lvl2pPr>
            <a:lvl3pPr indent="-317500" lvl="2" marL="1371600" algn="l">
              <a:lnSpc>
                <a:spcPct val="100000"/>
              </a:lnSpc>
              <a:spcBef>
                <a:spcPts val="0"/>
              </a:spcBef>
              <a:spcAft>
                <a:spcPts val="0"/>
              </a:spcAft>
              <a:buSzPts val="1400"/>
              <a:buChar char="■"/>
              <a:defRPr/>
            </a:lvl3pPr>
            <a:lvl4pPr indent="-317500" lvl="3" marL="1828800" algn="l">
              <a:lnSpc>
                <a:spcPct val="100000"/>
              </a:lnSpc>
              <a:spcBef>
                <a:spcPts val="0"/>
              </a:spcBef>
              <a:spcAft>
                <a:spcPts val="0"/>
              </a:spcAft>
              <a:buSzPts val="1400"/>
              <a:buChar char="●"/>
              <a:defRPr/>
            </a:lvl4pPr>
            <a:lvl5pPr indent="-317500" lvl="4" marL="2286000" algn="l">
              <a:lnSpc>
                <a:spcPct val="100000"/>
              </a:lnSpc>
              <a:spcBef>
                <a:spcPts val="0"/>
              </a:spcBef>
              <a:spcAft>
                <a:spcPts val="0"/>
              </a:spcAft>
              <a:buSzPts val="1400"/>
              <a:buChar char="○"/>
              <a:defRPr/>
            </a:lvl5pPr>
            <a:lvl6pPr indent="-317500" lvl="5" marL="2743200" algn="l">
              <a:lnSpc>
                <a:spcPct val="100000"/>
              </a:lnSpc>
              <a:spcBef>
                <a:spcPts val="0"/>
              </a:spcBef>
              <a:spcAft>
                <a:spcPts val="0"/>
              </a:spcAft>
              <a:buSzPts val="1400"/>
              <a:buChar char="■"/>
              <a:defRPr/>
            </a:lvl6pPr>
            <a:lvl7pPr indent="-317500" lvl="6" marL="3200400" algn="l">
              <a:lnSpc>
                <a:spcPct val="100000"/>
              </a:lnSpc>
              <a:spcBef>
                <a:spcPts val="0"/>
              </a:spcBef>
              <a:spcAft>
                <a:spcPts val="0"/>
              </a:spcAft>
              <a:buSzPts val="1400"/>
              <a:buChar char="●"/>
              <a:defRPr/>
            </a:lvl7pPr>
            <a:lvl8pPr indent="-317500" lvl="7" marL="3657600" algn="l">
              <a:lnSpc>
                <a:spcPct val="100000"/>
              </a:lnSpc>
              <a:spcBef>
                <a:spcPts val="0"/>
              </a:spcBef>
              <a:spcAft>
                <a:spcPts val="0"/>
              </a:spcAft>
              <a:buSzPts val="1400"/>
              <a:buChar char="○"/>
              <a:defRPr/>
            </a:lvl8pPr>
            <a:lvl9pPr indent="-317500" lvl="8" marL="4114800" algn="l">
              <a:lnSpc>
                <a:spcPct val="100000"/>
              </a:lnSpc>
              <a:spcBef>
                <a:spcPts val="0"/>
              </a:spcBef>
              <a:spcAft>
                <a:spcPts val="0"/>
              </a:spcAft>
              <a:buSzPts val="1400"/>
              <a:buChar char="■"/>
              <a:defRPr/>
            </a:lvl9pPr>
          </a:lstStyle>
          <a:p/>
        </p:txBody>
      </p:sp>
      <p:pic>
        <p:nvPicPr>
          <p:cNvPr id="59" name="Google Shape;59;p10"/>
          <p:cNvPicPr preferRelativeResize="0"/>
          <p:nvPr/>
        </p:nvPicPr>
        <p:blipFill rotWithShape="1">
          <a:blip r:embed="rId2">
            <a:alphaModFix/>
          </a:blip>
          <a:srcRect b="13123" l="11646" r="21570" t="23509"/>
          <a:stretch/>
        </p:blipFill>
        <p:spPr>
          <a:xfrm flipH="1" rot="4419153">
            <a:off x="-3053341" y="-1106229"/>
            <a:ext cx="8008237" cy="4323416"/>
          </a:xfrm>
          <a:prstGeom prst="rect">
            <a:avLst/>
          </a:prstGeom>
          <a:noFill/>
          <a:ln>
            <a:noFill/>
          </a:ln>
        </p:spPr>
      </p:pic>
      <p:pic>
        <p:nvPicPr>
          <p:cNvPr id="60" name="Google Shape;60;p10"/>
          <p:cNvPicPr preferRelativeResize="0"/>
          <p:nvPr/>
        </p:nvPicPr>
        <p:blipFill rotWithShape="1">
          <a:blip r:embed="rId3">
            <a:alphaModFix/>
          </a:blip>
          <a:srcRect b="36231" l="9262" r="10545" t="38868"/>
          <a:stretch/>
        </p:blipFill>
        <p:spPr>
          <a:xfrm rot="10580457">
            <a:off x="1378103" y="3527600"/>
            <a:ext cx="10772169" cy="190310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44" Type="http://schemas.openxmlformats.org/officeDocument/2006/relationships/slideLayout" Target="../slideLayouts/slideLayout43.xml"/><Relationship Id="rId21" Type="http://schemas.openxmlformats.org/officeDocument/2006/relationships/slideLayout" Target="../slideLayouts/slideLayout20.xml"/><Relationship Id="rId43" Type="http://schemas.openxmlformats.org/officeDocument/2006/relationships/slideLayout" Target="../slideLayouts/slideLayout42.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45" Type="http://schemas.openxmlformats.org/officeDocument/2006/relationships/theme" Target="../theme/theme2.xml"/><Relationship Id="rId1" Type="http://schemas.openxmlformats.org/officeDocument/2006/relationships/image" Target="../media/image5.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theme" Target="../theme/theme3.xml"/><Relationship Id="rId12"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11" Type="http://schemas.openxmlformats.org/officeDocument/2006/relationships/theme" Target="../theme/theme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0025" y="227975"/>
            <a:ext cx="7028400" cy="5115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3000"/>
              <a:buFont typeface="Josefin Slab Thin"/>
              <a:buNone/>
              <a:defRPr b="0" i="0" sz="3000" u="none" cap="none" strike="noStrike">
                <a:solidFill>
                  <a:schemeClr val="dk1"/>
                </a:solidFill>
                <a:latin typeface="Josefin Slab Thin"/>
                <a:ea typeface="Josefin Slab Thin"/>
                <a:cs typeface="Josefin Slab Thin"/>
                <a:sym typeface="Josefin Slab Thin"/>
              </a:defRPr>
            </a:lvl1pPr>
            <a:lvl2pPr lvl="1" marR="0" rtl="0" algn="ctr">
              <a:lnSpc>
                <a:spcPct val="100000"/>
              </a:lnSpc>
              <a:spcBef>
                <a:spcPts val="0"/>
              </a:spcBef>
              <a:spcAft>
                <a:spcPts val="0"/>
              </a:spcAft>
              <a:buClr>
                <a:schemeClr val="dk1"/>
              </a:buClr>
              <a:buSzPts val="3000"/>
              <a:buFont typeface="Josefin Slab Thin"/>
              <a:buNone/>
              <a:defRPr b="0" i="0" sz="3000" u="none" cap="none" strike="noStrike">
                <a:solidFill>
                  <a:schemeClr val="dk1"/>
                </a:solidFill>
                <a:latin typeface="Josefin Slab Thin"/>
                <a:ea typeface="Josefin Slab Thin"/>
                <a:cs typeface="Josefin Slab Thin"/>
                <a:sym typeface="Josefin Slab Thin"/>
              </a:defRPr>
            </a:lvl2pPr>
            <a:lvl3pPr lvl="2" marR="0" rtl="0" algn="ctr">
              <a:lnSpc>
                <a:spcPct val="100000"/>
              </a:lnSpc>
              <a:spcBef>
                <a:spcPts val="0"/>
              </a:spcBef>
              <a:spcAft>
                <a:spcPts val="0"/>
              </a:spcAft>
              <a:buClr>
                <a:schemeClr val="dk1"/>
              </a:buClr>
              <a:buSzPts val="3000"/>
              <a:buFont typeface="Josefin Slab Thin"/>
              <a:buNone/>
              <a:defRPr b="0" i="0" sz="3000" u="none" cap="none" strike="noStrike">
                <a:solidFill>
                  <a:schemeClr val="dk1"/>
                </a:solidFill>
                <a:latin typeface="Josefin Slab Thin"/>
                <a:ea typeface="Josefin Slab Thin"/>
                <a:cs typeface="Josefin Slab Thin"/>
                <a:sym typeface="Josefin Slab Thin"/>
              </a:defRPr>
            </a:lvl3pPr>
            <a:lvl4pPr lvl="3" marR="0" rtl="0" algn="ctr">
              <a:lnSpc>
                <a:spcPct val="100000"/>
              </a:lnSpc>
              <a:spcBef>
                <a:spcPts val="0"/>
              </a:spcBef>
              <a:spcAft>
                <a:spcPts val="0"/>
              </a:spcAft>
              <a:buClr>
                <a:schemeClr val="dk1"/>
              </a:buClr>
              <a:buSzPts val="3000"/>
              <a:buFont typeface="Josefin Slab Thin"/>
              <a:buNone/>
              <a:defRPr b="0" i="0" sz="3000" u="none" cap="none" strike="noStrike">
                <a:solidFill>
                  <a:schemeClr val="dk1"/>
                </a:solidFill>
                <a:latin typeface="Josefin Slab Thin"/>
                <a:ea typeface="Josefin Slab Thin"/>
                <a:cs typeface="Josefin Slab Thin"/>
                <a:sym typeface="Josefin Slab Thin"/>
              </a:defRPr>
            </a:lvl4pPr>
            <a:lvl5pPr lvl="4" marR="0" rtl="0" algn="ctr">
              <a:lnSpc>
                <a:spcPct val="100000"/>
              </a:lnSpc>
              <a:spcBef>
                <a:spcPts val="0"/>
              </a:spcBef>
              <a:spcAft>
                <a:spcPts val="0"/>
              </a:spcAft>
              <a:buClr>
                <a:schemeClr val="dk1"/>
              </a:buClr>
              <a:buSzPts val="3000"/>
              <a:buFont typeface="Josefin Slab Thin"/>
              <a:buNone/>
              <a:defRPr b="0" i="0" sz="3000" u="none" cap="none" strike="noStrike">
                <a:solidFill>
                  <a:schemeClr val="dk1"/>
                </a:solidFill>
                <a:latin typeface="Josefin Slab Thin"/>
                <a:ea typeface="Josefin Slab Thin"/>
                <a:cs typeface="Josefin Slab Thin"/>
                <a:sym typeface="Josefin Slab Thin"/>
              </a:defRPr>
            </a:lvl5pPr>
            <a:lvl6pPr lvl="5" marR="0" rtl="0" algn="ctr">
              <a:lnSpc>
                <a:spcPct val="100000"/>
              </a:lnSpc>
              <a:spcBef>
                <a:spcPts val="0"/>
              </a:spcBef>
              <a:spcAft>
                <a:spcPts val="0"/>
              </a:spcAft>
              <a:buClr>
                <a:schemeClr val="dk1"/>
              </a:buClr>
              <a:buSzPts val="3000"/>
              <a:buFont typeface="Josefin Slab Thin"/>
              <a:buNone/>
              <a:defRPr b="0" i="0" sz="3000" u="none" cap="none" strike="noStrike">
                <a:solidFill>
                  <a:schemeClr val="dk1"/>
                </a:solidFill>
                <a:latin typeface="Josefin Slab Thin"/>
                <a:ea typeface="Josefin Slab Thin"/>
                <a:cs typeface="Josefin Slab Thin"/>
                <a:sym typeface="Josefin Slab Thin"/>
              </a:defRPr>
            </a:lvl6pPr>
            <a:lvl7pPr lvl="6" marR="0" rtl="0" algn="ctr">
              <a:lnSpc>
                <a:spcPct val="100000"/>
              </a:lnSpc>
              <a:spcBef>
                <a:spcPts val="0"/>
              </a:spcBef>
              <a:spcAft>
                <a:spcPts val="0"/>
              </a:spcAft>
              <a:buClr>
                <a:schemeClr val="dk1"/>
              </a:buClr>
              <a:buSzPts val="3000"/>
              <a:buFont typeface="Josefin Slab Thin"/>
              <a:buNone/>
              <a:defRPr b="0" i="0" sz="3000" u="none" cap="none" strike="noStrike">
                <a:solidFill>
                  <a:schemeClr val="dk1"/>
                </a:solidFill>
                <a:latin typeface="Josefin Slab Thin"/>
                <a:ea typeface="Josefin Slab Thin"/>
                <a:cs typeface="Josefin Slab Thin"/>
                <a:sym typeface="Josefin Slab Thin"/>
              </a:defRPr>
            </a:lvl7pPr>
            <a:lvl8pPr lvl="7" marR="0" rtl="0" algn="ctr">
              <a:lnSpc>
                <a:spcPct val="100000"/>
              </a:lnSpc>
              <a:spcBef>
                <a:spcPts val="0"/>
              </a:spcBef>
              <a:spcAft>
                <a:spcPts val="0"/>
              </a:spcAft>
              <a:buClr>
                <a:schemeClr val="dk1"/>
              </a:buClr>
              <a:buSzPts val="3000"/>
              <a:buFont typeface="Josefin Slab Thin"/>
              <a:buNone/>
              <a:defRPr b="0" i="0" sz="3000" u="none" cap="none" strike="noStrike">
                <a:solidFill>
                  <a:schemeClr val="dk1"/>
                </a:solidFill>
                <a:latin typeface="Josefin Slab Thin"/>
                <a:ea typeface="Josefin Slab Thin"/>
                <a:cs typeface="Josefin Slab Thin"/>
                <a:sym typeface="Josefin Slab Thin"/>
              </a:defRPr>
            </a:lvl8pPr>
            <a:lvl9pPr lvl="8" marR="0" rtl="0" algn="ctr">
              <a:lnSpc>
                <a:spcPct val="100000"/>
              </a:lnSpc>
              <a:spcBef>
                <a:spcPts val="0"/>
              </a:spcBef>
              <a:spcAft>
                <a:spcPts val="0"/>
              </a:spcAft>
              <a:buClr>
                <a:schemeClr val="dk1"/>
              </a:buClr>
              <a:buSzPts val="3000"/>
              <a:buFont typeface="Josefin Slab Thin"/>
              <a:buNone/>
              <a:defRPr b="0" i="0" sz="3000" u="none" cap="none" strike="noStrike">
                <a:solidFill>
                  <a:schemeClr val="dk1"/>
                </a:solidFill>
                <a:latin typeface="Josefin Slab Thin"/>
                <a:ea typeface="Josefin Slab Thin"/>
                <a:cs typeface="Josefin Slab Thin"/>
                <a:sym typeface="Josefin Slab Thin"/>
              </a:defRPr>
            </a:lvl9pPr>
          </a:lstStyle>
          <a:p/>
        </p:txBody>
      </p:sp>
      <p:sp>
        <p:nvSpPr>
          <p:cNvPr id="7" name="Google Shape;7;p1"/>
          <p:cNvSpPr txBox="1"/>
          <p:nvPr>
            <p:ph idx="1" type="body"/>
          </p:nvPr>
        </p:nvSpPr>
        <p:spPr>
          <a:xfrm>
            <a:off x="685800" y="1161025"/>
            <a:ext cx="7807500" cy="33939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1pPr>
            <a:lvl2pPr indent="-317500" lvl="1" marL="914400" marR="0" rtl="0" algn="l">
              <a:lnSpc>
                <a:spcPct val="100000"/>
              </a:lnSpc>
              <a:spcBef>
                <a:spcPts val="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2pPr>
            <a:lvl3pPr indent="-317500" lvl="2" marL="1371600" marR="0" rtl="0" algn="l">
              <a:lnSpc>
                <a:spcPct val="100000"/>
              </a:lnSpc>
              <a:spcBef>
                <a:spcPts val="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3pPr>
            <a:lvl4pPr indent="-317500" lvl="3" marL="1828800" marR="0" rtl="0" algn="l">
              <a:lnSpc>
                <a:spcPct val="100000"/>
              </a:lnSpc>
              <a:spcBef>
                <a:spcPts val="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00000"/>
              </a:lnSpc>
              <a:spcBef>
                <a:spcPts val="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17500" lvl="5" marL="2743200" marR="0" rtl="0" algn="l">
              <a:lnSpc>
                <a:spcPct val="100000"/>
              </a:lnSpc>
              <a:spcBef>
                <a:spcPts val="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6pPr>
            <a:lvl7pPr indent="-317500" lvl="6" marL="3200400" marR="0" rtl="0" algn="l">
              <a:lnSpc>
                <a:spcPct val="100000"/>
              </a:lnSpc>
              <a:spcBef>
                <a:spcPts val="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7pPr>
            <a:lvl8pPr indent="-317500" lvl="7" marL="3657600" marR="0" rtl="0" algn="l">
              <a:lnSpc>
                <a:spcPct val="100000"/>
              </a:lnSpc>
              <a:spcBef>
                <a:spcPts val="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8pPr>
            <a:lvl9pPr indent="-317500" lvl="8" marL="4114800" marR="0" rtl="0" algn="l">
              <a:lnSpc>
                <a:spcPct val="100000"/>
              </a:lnSpc>
              <a:spcBef>
                <a:spcPts val="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9" name="Shape 279"/>
        <p:cNvGrpSpPr/>
        <p:nvPr/>
      </p:nvGrpSpPr>
      <p:grpSpPr>
        <a:xfrm>
          <a:off x="0" y="0"/>
          <a:ext cx="0" cy="0"/>
          <a:chOff x="0" y="0"/>
          <a:chExt cx="0" cy="0"/>
        </a:xfrm>
      </p:grpSpPr>
      <p:sp>
        <p:nvSpPr>
          <p:cNvPr id="280" name="Google Shape;280;p4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81" name="Google Shape;281;p4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82" name="Google Shape;282;p4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83" name="Google Shape;283;p4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84" name="Google Shape;284;p4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58" name="Shape 358"/>
        <p:cNvGrpSpPr/>
        <p:nvPr/>
      </p:nvGrpSpPr>
      <p:grpSpPr>
        <a:xfrm>
          <a:off x="0" y="0"/>
          <a:ext cx="0" cy="0"/>
          <a:chOff x="0" y="0"/>
          <a:chExt cx="0" cy="0"/>
        </a:xfrm>
      </p:grpSpPr>
      <p:sp>
        <p:nvSpPr>
          <p:cNvPr id="359" name="Google Shape;359;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60" name="Google Shape;360;p5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61" name="Google Shape;361;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hyperlink" Target="https://www.hanzi5.com/bishun/604b.html" TargetMode="External"/><Relationship Id="rId5" Type="http://schemas.openxmlformats.org/officeDocument/2006/relationships/image" Target="../media/image1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6.xml"/><Relationship Id="rId3" Type="http://schemas.openxmlformats.org/officeDocument/2006/relationships/hyperlink" Target="http://news.sohu.com/2004/02/26/81/news219208189.shtml" TargetMode="External"/><Relationship Id="rId4" Type="http://schemas.openxmlformats.org/officeDocument/2006/relationships/image" Target="../media/image24.png"/><Relationship Id="rId5"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7.xml"/><Relationship Id="rId3" Type="http://schemas.openxmlformats.org/officeDocument/2006/relationships/image" Target="../media/image48.gif"/><Relationship Id="rId4" Type="http://schemas.openxmlformats.org/officeDocument/2006/relationships/hyperlink" Target="https://kknews.cc/zh-cn/essay/q5erroy.html" TargetMode="External"/><Relationship Id="rId5" Type="http://schemas.openxmlformats.org/officeDocument/2006/relationships/image" Target="../media/image36.jpg"/><Relationship Id="rId6" Type="http://schemas.openxmlformats.org/officeDocument/2006/relationships/hyperlink" Target="https://language.chinadaily.com.cn/2015-10/14/content_22185281.htm" TargetMode="External"/><Relationship Id="rId7"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hyperlink" Target="http://www.zhzljy.com/puppylove/20200707/591.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hyperlink" Target="http://www.zhzljy.com/puppylove/20200707/591.html" TargetMode="External"/><Relationship Id="rId5"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hyperlink" Target="https://m.36992.com/tupian/59247.html" TargetMode="External"/><Relationship Id="rId5" Type="http://schemas.openxmlformats.org/officeDocument/2006/relationships/hyperlink" Target="https://699pic.com/tupian-500617398.html" TargetMode="External"/><Relationship Id="rId6"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36.jpg"/><Relationship Id="rId5" Type="http://schemas.openxmlformats.org/officeDocument/2006/relationships/hyperlink" Target="https://language.chinadaily.com.cn/2015-10/14/content_22185281.htm" TargetMode="External"/><Relationship Id="rId6" Type="http://schemas.openxmlformats.org/officeDocument/2006/relationships/image" Target="../media/image32.jpg"/><Relationship Id="rId7" Type="http://schemas.openxmlformats.org/officeDocument/2006/relationships/hyperlink" Target="https://bbs.wenxuecity.com/ktv/1924262.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2.xml"/><Relationship Id="rId3" Type="http://schemas.openxmlformats.org/officeDocument/2006/relationships/image" Target="../media/image28.jpg"/><Relationship Id="rId4" Type="http://schemas.openxmlformats.org/officeDocument/2006/relationships/hyperlink" Target="https://img95.699pic.com/photo/40027/8625.jpg_wh300.jp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6.xml"/><Relationship Id="rId3"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hyperlink" Target="https://zhuanlan.zhihu.com/p/370442681" TargetMode="External"/><Relationship Id="rId5" Type="http://schemas.openxmlformats.org/officeDocument/2006/relationships/image" Target="../media/image25.jpg"/><Relationship Id="rId6" Type="http://schemas.openxmlformats.org/officeDocument/2006/relationships/image" Target="../media/image29.jpg"/><Relationship Id="rId7" Type="http://schemas.openxmlformats.org/officeDocument/2006/relationships/hyperlink" Target="https://www.52lishi.com/article/63275.html" TargetMode="External"/><Relationship Id="rId8" Type="http://schemas.openxmlformats.org/officeDocument/2006/relationships/hyperlink" Target="https://kknews.cc/zh-sg/emotion/v8ekav4.html" TargetMode="External"/><Relationship Id="rId10" Type="http://schemas.openxmlformats.org/officeDocument/2006/relationships/hyperlink" Target="https://www.jiandanxinli.com/materials/1442?utm_source=position&amp;utm_medium=knowledge-1"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7.xml"/><Relationship Id="rId3" Type="http://schemas.openxmlformats.org/officeDocument/2006/relationships/image" Target="../media/image34.jpg"/><Relationship Id="rId4" Type="http://schemas.openxmlformats.org/officeDocument/2006/relationships/hyperlink" Target="http://zj.sina.com.cn/news/social/12/2012/0410/35215.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8.xml"/><Relationship Id="rId3" Type="http://schemas.openxmlformats.org/officeDocument/2006/relationships/image" Target="../media/image50.jpg"/><Relationship Id="rId4" Type="http://schemas.openxmlformats.org/officeDocument/2006/relationships/hyperlink" Target="https://www.gannett-cdn.com/presto/2021/02/24/USAT/21397b3d-8d34-4c4d-b567-1da24b0608e2-GTY_1302856902.jp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hyperlink" Target="https://ichef.bbci.co.uk/news/640/cpsprodpb/148B1/production/_119154148_canada_heatwave_640-nc.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0.xml"/><Relationship Id="rId3" Type="http://schemas.openxmlformats.org/officeDocument/2006/relationships/image" Target="../media/image33.jpg"/><Relationship Id="rId4" Type="http://schemas.openxmlformats.org/officeDocument/2006/relationships/hyperlink" Target="http://www.bornuo.com/m/view.php?aid=25966" TargetMode="External"/><Relationship Id="rId5"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1.xml"/><Relationship Id="rId3" Type="http://schemas.openxmlformats.org/officeDocument/2006/relationships/image" Target="../media/image33.jpg"/><Relationship Id="rId4" Type="http://schemas.openxmlformats.org/officeDocument/2006/relationships/hyperlink" Target="http://www.bornuo.com/m/view.php?aid=25966"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2.xml"/><Relationship Id="rId3" Type="http://schemas.openxmlformats.org/officeDocument/2006/relationships/image" Target="../media/image38.jpg"/><Relationship Id="rId4" Type="http://schemas.openxmlformats.org/officeDocument/2006/relationships/image" Target="../media/image40.png"/><Relationship Id="rId5" Type="http://schemas.openxmlformats.org/officeDocument/2006/relationships/image" Target="../media/image37.png"/><Relationship Id="rId6" Type="http://schemas.openxmlformats.org/officeDocument/2006/relationships/hyperlink" Target="http://gd.sina.com.cn/fs/education/2016-01-29/city-fs-ifxnzanh0314461.shtm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3.xml"/><Relationship Id="rId3" Type="http://schemas.openxmlformats.org/officeDocument/2006/relationships/image" Target="../media/image38.jpg"/><Relationship Id="rId4" Type="http://schemas.openxmlformats.org/officeDocument/2006/relationships/image" Target="../media/image15.png"/><Relationship Id="rId5" Type="http://schemas.openxmlformats.org/officeDocument/2006/relationships/hyperlink" Target="http://gd.sina.com.cn/fs/education/2016-01-29/city-fs-ifxnzanh0314461.shtm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4.xml"/><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hyperlink" Target="http://gd.sina.com.cn/fs/education/2016-01-29/city-fs-ifxnzanh0314461.shtm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5.xml"/><Relationship Id="rId3" Type="http://schemas.openxmlformats.org/officeDocument/2006/relationships/image" Target="../media/image38.jpg"/><Relationship Id="rId4" Type="http://schemas.openxmlformats.org/officeDocument/2006/relationships/hyperlink" Target="http://gd.sina.com.cn/fs/education/2016-01-29/city-fs-ifxnzanh0314461.s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6.xml"/><Relationship Id="rId3" Type="http://schemas.openxmlformats.org/officeDocument/2006/relationships/image" Target="../media/image42.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7.xml"/><Relationship Id="rId3"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8.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9.xml"/><Relationship Id="rId3" Type="http://schemas.openxmlformats.org/officeDocument/2006/relationships/hyperlink" Target="https://docs.google.com/spreadsheets/d/1uAINYxXVEfkM3Bshd6_kGIK-ENKKkVPK_sGUSbKcK5g/edit?usp=sharing" TargetMode="External"/><Relationship Id="rId4" Type="http://schemas.openxmlformats.org/officeDocument/2006/relationships/image" Target="../media/image49.png"/><Relationship Id="rId5"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xml"/><Relationship Id="rId3" Type="http://schemas.openxmlformats.org/officeDocument/2006/relationships/image" Target="../media/image23.jpg"/><Relationship Id="rId4" Type="http://schemas.openxmlformats.org/officeDocument/2006/relationships/hyperlink" Target="https://www.163.com/dy/article/FROJ4UVI0516W355.html"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40.xml"/><Relationship Id="rId3" Type="http://schemas.openxmlformats.org/officeDocument/2006/relationships/hyperlink" Target="https://forms.gle/t54HZVMxWwKAVt8w8" TargetMode="Externa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1.xml"/><Relationship Id="rId3" Type="http://schemas.openxmlformats.org/officeDocument/2006/relationships/hyperlink" Target="https://docs.google.com/spreadsheets/d/1uAINYxXVEfkM3Bshd6_kGIK-ENKKkVPK_sGUSbKcK5g/edit?usp=sharing" TargetMode="External"/><Relationship Id="rId4" Type="http://schemas.openxmlformats.org/officeDocument/2006/relationships/hyperlink" Target="https://docs.google.com/spreadsheets/d/1uAINYxXVEfkM3Bshd6_kGIK-ENKKkVPK_sGUSbKcK5g/edit?usp=sharing" TargetMode="External"/><Relationship Id="rId5" Type="http://schemas.openxmlformats.org/officeDocument/2006/relationships/hyperlink" Target="https://docs.google.com/spreadsheets/d/1uAINYxXVEfkM3Bshd6_kGIK-ENKKkVPK_sGUSbKcK5g/edit?usp=sharing" TargetMode="External"/><Relationship Id="rId6" Type="http://schemas.openxmlformats.org/officeDocument/2006/relationships/hyperlink" Target="https://forms.gle/t54HZVMxWwKAVt8w8" TargetMode="External"/><Relationship Id="rId7"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42.xml"/><Relationship Id="rId3" Type="http://schemas.openxmlformats.org/officeDocument/2006/relationships/hyperlink" Target="https://docs.google.com/spreadsheets/d/1uAINYxXVEfkM3Bshd6_kGIK-ENKKkVPK_sGUSbKcK5g/edit?usp=sharing" TargetMode="External"/><Relationship Id="rId4" Type="http://schemas.openxmlformats.org/officeDocument/2006/relationships/hyperlink" Target="https://forms.gle/t54HZVMxWwKAVt8w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xml"/><Relationship Id="rId3" Type="http://schemas.openxmlformats.org/officeDocument/2006/relationships/image" Target="../media/image36.jpg"/><Relationship Id="rId4" Type="http://schemas.openxmlformats.org/officeDocument/2006/relationships/hyperlink" Target="https://language.chinadaily.com.cn/2015-10/14/content_22185281.ht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hyperlink" Target="https://www.mdbg.net/chinese/dictionary?page=worddict&amp;wdrst=0&amp;wdqb=%E6%81%8B" TargetMode="External"/><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hyperlink" Target="https://www.dailyzhongwen.com/2020/05/blog-post_31.html" TargetMode="External"/><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69"/>
          <p:cNvSpPr txBox="1"/>
          <p:nvPr>
            <p:ph type="title"/>
          </p:nvPr>
        </p:nvSpPr>
        <p:spPr>
          <a:xfrm>
            <a:off x="1779150" y="1371050"/>
            <a:ext cx="5585700" cy="2723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800"/>
              <a:buNone/>
            </a:pPr>
            <a:r>
              <a:rPr lang="en-US">
                <a:latin typeface="STKaiti"/>
                <a:ea typeface="STKaiti"/>
                <a:cs typeface="STKaiti"/>
                <a:sym typeface="STKaiti"/>
              </a:rPr>
              <a:t>真实语料总汇</a:t>
            </a:r>
            <a:endParaRPr>
              <a:latin typeface="STKaiti"/>
              <a:ea typeface="STKaiti"/>
              <a:cs typeface="STKaiti"/>
              <a:sym typeface="STKaiti"/>
            </a:endParaRPr>
          </a:p>
          <a:p>
            <a:pPr indent="0" lvl="0" marL="0" rtl="0" algn="ctr">
              <a:lnSpc>
                <a:spcPct val="100000"/>
              </a:lnSpc>
              <a:spcBef>
                <a:spcPts val="0"/>
              </a:spcBef>
              <a:spcAft>
                <a:spcPts val="0"/>
              </a:spcAft>
              <a:buSzPts val="4800"/>
              <a:buNone/>
            </a:pPr>
            <a:r>
              <a:rPr lang="en-US">
                <a:latin typeface="STKaiti"/>
                <a:ea typeface="STKaiti"/>
                <a:cs typeface="STKaiti"/>
                <a:sym typeface="STKaiti"/>
              </a:rPr>
              <a:t>2A </a:t>
            </a:r>
            <a:r>
              <a:rPr lang="en-US">
                <a:latin typeface="STKaiti"/>
                <a:ea typeface="STKaiti"/>
                <a:cs typeface="STKaiti"/>
                <a:sym typeface="STKaiti"/>
              </a:rPr>
              <a:t>漫画</a:t>
            </a:r>
            <a:endParaRPr>
              <a:latin typeface="STKaiti"/>
              <a:ea typeface="STKaiti"/>
              <a:cs typeface="STKaiti"/>
              <a:sym typeface="STKaiti"/>
            </a:endParaRPr>
          </a:p>
        </p:txBody>
      </p:sp>
      <p:sp>
        <p:nvSpPr>
          <p:cNvPr id="412" name="Google Shape;412;p69"/>
          <p:cNvSpPr txBox="1"/>
          <p:nvPr/>
        </p:nvSpPr>
        <p:spPr>
          <a:xfrm>
            <a:off x="1429200" y="3531475"/>
            <a:ext cx="6406500" cy="492600"/>
          </a:xfrm>
          <a:prstGeom prst="rect">
            <a:avLst/>
          </a:prstGeom>
          <a:solidFill>
            <a:srgbClr val="F7F4F0">
              <a:alpha val="72549"/>
            </a:srgbClr>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2000" u="none" cap="none" strike="noStrike">
                <a:solidFill>
                  <a:srgbClr val="000000"/>
                </a:solidFill>
                <a:latin typeface="Montserrat"/>
                <a:ea typeface="Montserrat"/>
                <a:cs typeface="Montserrat"/>
                <a:sym typeface="Montserrat"/>
              </a:rPr>
              <a:t>Fumei Chiu</a:t>
            </a:r>
            <a:endParaRPr b="0" i="0" sz="20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78"/>
          <p:cNvSpPr txBox="1"/>
          <p:nvPr/>
        </p:nvSpPr>
        <p:spPr>
          <a:xfrm>
            <a:off x="122825" y="1089438"/>
            <a:ext cx="41454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找❤！找❤！</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你可以找到几个❤？</a:t>
            </a:r>
            <a:endParaRPr b="0" i="0" sz="2800" u="none" cap="none" strike="noStrike">
              <a:solidFill>
                <a:srgbClr val="000000"/>
              </a:solidFill>
              <a:latin typeface="Arial"/>
              <a:ea typeface="Arial"/>
              <a:cs typeface="Arial"/>
              <a:sym typeface="Arial"/>
            </a:endParaRPr>
          </a:p>
        </p:txBody>
      </p:sp>
      <p:pic>
        <p:nvPicPr>
          <p:cNvPr id="499" name="Google Shape;499;p78"/>
          <p:cNvPicPr preferRelativeResize="0"/>
          <p:nvPr/>
        </p:nvPicPr>
        <p:blipFill rotWithShape="1">
          <a:blip r:embed="rId3">
            <a:alphaModFix/>
          </a:blip>
          <a:srcRect b="0" l="0" r="0" t="0"/>
          <a:stretch/>
        </p:blipFill>
        <p:spPr>
          <a:xfrm>
            <a:off x="3880853" y="44809"/>
            <a:ext cx="5053881" cy="5053881"/>
          </a:xfrm>
          <a:prstGeom prst="rect">
            <a:avLst/>
          </a:prstGeom>
          <a:noFill/>
          <a:ln>
            <a:noFill/>
          </a:ln>
        </p:spPr>
      </p:pic>
      <p:sp>
        <p:nvSpPr>
          <p:cNvPr id="500" name="Google Shape;500;p78"/>
          <p:cNvSpPr txBox="1"/>
          <p:nvPr/>
        </p:nvSpPr>
        <p:spPr>
          <a:xfrm>
            <a:off x="0" y="0"/>
            <a:ext cx="9144000" cy="400200"/>
          </a:xfrm>
          <a:prstGeom prst="rect">
            <a:avLst/>
          </a:prstGeom>
          <a:solidFill>
            <a:srgbClr val="D9EAD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Targeted Literacy Skill : I can identify the radical of the character.</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9"/>
          <p:cNvSpPr txBox="1"/>
          <p:nvPr/>
        </p:nvSpPr>
        <p:spPr>
          <a:xfrm>
            <a:off x="122825" y="1089438"/>
            <a:ext cx="41454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找❤！找❤！</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Arial"/>
                <a:ea typeface="Arial"/>
                <a:cs typeface="Arial"/>
                <a:sym typeface="Arial"/>
              </a:rPr>
              <a:t>你可以找到几个❤？</a:t>
            </a:r>
            <a:endParaRPr b="0" i="0" sz="2800" u="none" cap="none" strike="noStrike">
              <a:solidFill>
                <a:srgbClr val="000000"/>
              </a:solidFill>
              <a:latin typeface="Arial"/>
              <a:ea typeface="Arial"/>
              <a:cs typeface="Arial"/>
              <a:sym typeface="Arial"/>
            </a:endParaRPr>
          </a:p>
        </p:txBody>
      </p:sp>
      <p:pic>
        <p:nvPicPr>
          <p:cNvPr id="506" name="Google Shape;506;p79"/>
          <p:cNvPicPr preferRelativeResize="0"/>
          <p:nvPr/>
        </p:nvPicPr>
        <p:blipFill rotWithShape="1">
          <a:blip r:embed="rId3">
            <a:alphaModFix/>
          </a:blip>
          <a:srcRect b="0" l="0" r="0" t="0"/>
          <a:stretch/>
        </p:blipFill>
        <p:spPr>
          <a:xfrm>
            <a:off x="3880853" y="-35657"/>
            <a:ext cx="5053881" cy="5053881"/>
          </a:xfrm>
          <a:prstGeom prst="rect">
            <a:avLst/>
          </a:prstGeom>
          <a:noFill/>
          <a:ln>
            <a:noFill/>
          </a:ln>
        </p:spPr>
      </p:pic>
      <p:sp>
        <p:nvSpPr>
          <p:cNvPr id="507" name="Google Shape;507;p79"/>
          <p:cNvSpPr txBox="1"/>
          <p:nvPr/>
        </p:nvSpPr>
        <p:spPr>
          <a:xfrm>
            <a:off x="0" y="0"/>
            <a:ext cx="9144000" cy="400200"/>
          </a:xfrm>
          <a:prstGeom prst="rect">
            <a:avLst/>
          </a:prstGeom>
          <a:solidFill>
            <a:srgbClr val="D9EAD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Targeted Literacy Skill : I can identify the radical of the character.</a:t>
            </a:r>
            <a:endParaRPr b="0" i="0" sz="1400" u="none" cap="none" strike="noStrike">
              <a:solidFill>
                <a:schemeClr val="dk1"/>
              </a:solidFill>
              <a:latin typeface="Arial"/>
              <a:ea typeface="Arial"/>
              <a:cs typeface="Arial"/>
              <a:sym typeface="Arial"/>
            </a:endParaRPr>
          </a:p>
        </p:txBody>
      </p:sp>
      <p:sp>
        <p:nvSpPr>
          <p:cNvPr id="508" name="Google Shape;508;p79"/>
          <p:cNvSpPr/>
          <p:nvPr/>
        </p:nvSpPr>
        <p:spPr>
          <a:xfrm>
            <a:off x="4703674" y="519379"/>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09" name="Google Shape;509;p79"/>
          <p:cNvSpPr/>
          <p:nvPr/>
        </p:nvSpPr>
        <p:spPr>
          <a:xfrm>
            <a:off x="7583424" y="2187551"/>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0" name="Google Shape;510;p79"/>
          <p:cNvSpPr/>
          <p:nvPr/>
        </p:nvSpPr>
        <p:spPr>
          <a:xfrm>
            <a:off x="7583424" y="2815133"/>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1" name="Google Shape;511;p79"/>
          <p:cNvSpPr/>
          <p:nvPr/>
        </p:nvSpPr>
        <p:spPr>
          <a:xfrm>
            <a:off x="5869090" y="519379"/>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2" name="Google Shape;512;p79"/>
          <p:cNvSpPr/>
          <p:nvPr/>
        </p:nvSpPr>
        <p:spPr>
          <a:xfrm>
            <a:off x="4152378" y="3338196"/>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3" name="Google Shape;513;p79"/>
          <p:cNvSpPr/>
          <p:nvPr/>
        </p:nvSpPr>
        <p:spPr>
          <a:xfrm>
            <a:off x="8164928" y="1660966"/>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4" name="Google Shape;514;p79"/>
          <p:cNvSpPr/>
          <p:nvPr/>
        </p:nvSpPr>
        <p:spPr>
          <a:xfrm>
            <a:off x="8149078" y="1089439"/>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5" name="Google Shape;515;p79"/>
          <p:cNvSpPr/>
          <p:nvPr/>
        </p:nvSpPr>
        <p:spPr>
          <a:xfrm>
            <a:off x="6407793" y="2815133"/>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6" name="Google Shape;516;p79"/>
          <p:cNvSpPr/>
          <p:nvPr/>
        </p:nvSpPr>
        <p:spPr>
          <a:xfrm>
            <a:off x="7583424" y="1660966"/>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7" name="Google Shape;517;p79"/>
          <p:cNvSpPr/>
          <p:nvPr/>
        </p:nvSpPr>
        <p:spPr>
          <a:xfrm>
            <a:off x="4714647" y="2253079"/>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8" name="Google Shape;518;p79"/>
          <p:cNvSpPr/>
          <p:nvPr/>
        </p:nvSpPr>
        <p:spPr>
          <a:xfrm>
            <a:off x="5885079" y="2258269"/>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9" name="Google Shape;519;p79"/>
          <p:cNvSpPr/>
          <p:nvPr/>
        </p:nvSpPr>
        <p:spPr>
          <a:xfrm>
            <a:off x="5860556" y="3246731"/>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0" name="Google Shape;520;p79"/>
          <p:cNvSpPr/>
          <p:nvPr/>
        </p:nvSpPr>
        <p:spPr>
          <a:xfrm>
            <a:off x="5294213" y="1007366"/>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1" name="Google Shape;521;p79"/>
          <p:cNvSpPr/>
          <p:nvPr/>
        </p:nvSpPr>
        <p:spPr>
          <a:xfrm>
            <a:off x="6407793" y="3338196"/>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2" name="Google Shape;522;p79"/>
          <p:cNvSpPr/>
          <p:nvPr/>
        </p:nvSpPr>
        <p:spPr>
          <a:xfrm>
            <a:off x="7553617" y="1007366"/>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3" name="Google Shape;523;p79"/>
          <p:cNvSpPr/>
          <p:nvPr/>
        </p:nvSpPr>
        <p:spPr>
          <a:xfrm>
            <a:off x="5836186" y="1004925"/>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4" name="Google Shape;524;p79"/>
          <p:cNvSpPr/>
          <p:nvPr/>
        </p:nvSpPr>
        <p:spPr>
          <a:xfrm>
            <a:off x="7019167" y="3320904"/>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5" name="Google Shape;525;p79"/>
          <p:cNvSpPr/>
          <p:nvPr/>
        </p:nvSpPr>
        <p:spPr>
          <a:xfrm>
            <a:off x="7019167" y="3882955"/>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6" name="Google Shape;526;p79"/>
          <p:cNvSpPr/>
          <p:nvPr/>
        </p:nvSpPr>
        <p:spPr>
          <a:xfrm>
            <a:off x="5259815" y="3831749"/>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7" name="Google Shape;527;p79"/>
          <p:cNvSpPr/>
          <p:nvPr/>
        </p:nvSpPr>
        <p:spPr>
          <a:xfrm>
            <a:off x="6447040" y="3881789"/>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8" name="Google Shape;528;p79"/>
          <p:cNvSpPr/>
          <p:nvPr/>
        </p:nvSpPr>
        <p:spPr>
          <a:xfrm>
            <a:off x="7553617" y="3830333"/>
            <a:ext cx="380390" cy="4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80"/>
          <p:cNvPicPr preferRelativeResize="0"/>
          <p:nvPr/>
        </p:nvPicPr>
        <p:blipFill rotWithShape="1">
          <a:blip r:embed="rId3">
            <a:alphaModFix/>
          </a:blip>
          <a:srcRect b="26218" l="0" r="26803" t="31177"/>
          <a:stretch/>
        </p:blipFill>
        <p:spPr>
          <a:xfrm>
            <a:off x="4572000" y="1572150"/>
            <a:ext cx="3876199" cy="2462074"/>
          </a:xfrm>
          <a:prstGeom prst="rect">
            <a:avLst/>
          </a:prstGeom>
          <a:noFill/>
          <a:ln>
            <a:noFill/>
          </a:ln>
        </p:spPr>
      </p:pic>
      <p:sp>
        <p:nvSpPr>
          <p:cNvPr id="534" name="Google Shape;534;p80"/>
          <p:cNvSpPr txBox="1"/>
          <p:nvPr/>
        </p:nvSpPr>
        <p:spPr>
          <a:xfrm>
            <a:off x="487400" y="741400"/>
            <a:ext cx="79347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KaiTi"/>
                <a:ea typeface="KaiTi"/>
                <a:cs typeface="KaiTi"/>
                <a:sym typeface="KaiTi"/>
              </a:rPr>
              <a:t>“恋” 怎么写呢？你可以 </a:t>
            </a:r>
            <a:r>
              <a:rPr b="0" i="0" lang="en-US" sz="2400" u="none" cap="none" strike="noStrike">
                <a:solidFill>
                  <a:schemeClr val="dk1"/>
                </a:solidFill>
                <a:latin typeface="Overlock"/>
                <a:ea typeface="Overlock"/>
                <a:cs typeface="Overlock"/>
                <a:sym typeface="Overlock"/>
              </a:rPr>
              <a:t>number the stroke order </a:t>
            </a:r>
            <a:r>
              <a:rPr b="0" i="0" lang="en-US" sz="2400" u="none" cap="none" strike="noStrike">
                <a:solidFill>
                  <a:schemeClr val="dk1"/>
                </a:solidFill>
                <a:latin typeface="KaiTi"/>
                <a:ea typeface="KaiTi"/>
                <a:cs typeface="KaiTi"/>
                <a:sym typeface="KaiTi"/>
              </a:rPr>
              <a:t>吗？</a:t>
            </a:r>
            <a:endParaRPr b="0" i="0" sz="2400" u="none" cap="none" strike="noStrike">
              <a:solidFill>
                <a:schemeClr val="dk1"/>
              </a:solidFill>
              <a:latin typeface="KaiTi"/>
              <a:ea typeface="KaiTi"/>
              <a:cs typeface="KaiTi"/>
              <a:sym typeface="KaiTi"/>
            </a:endParaRPr>
          </a:p>
        </p:txBody>
      </p:sp>
      <p:sp>
        <p:nvSpPr>
          <p:cNvPr id="535" name="Google Shape;535;p80"/>
          <p:cNvSpPr txBox="1"/>
          <p:nvPr/>
        </p:nvSpPr>
        <p:spPr>
          <a:xfrm>
            <a:off x="558147" y="4169432"/>
            <a:ext cx="3630300" cy="73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hlink"/>
                </a:solidFill>
                <a:latin typeface="Calibri"/>
                <a:ea typeface="Calibri"/>
                <a:cs typeface="Calibri"/>
                <a:sym typeface="Calibri"/>
                <a:hlinkClick r:id="rId4"/>
              </a:rPr>
              <a:t>https://www.hanzi5.com/bishun/604b.html</a:t>
            </a:r>
            <a:endParaRPr b="0" i="0" sz="1800" u="none" cap="none" strike="noStrike">
              <a:solidFill>
                <a:schemeClr val="dk1"/>
              </a:solidFill>
              <a:latin typeface="Calibri"/>
              <a:ea typeface="Calibri"/>
              <a:cs typeface="Calibri"/>
              <a:sym typeface="Calibri"/>
            </a:endParaRPr>
          </a:p>
        </p:txBody>
      </p:sp>
      <p:pic>
        <p:nvPicPr>
          <p:cNvPr id="536" name="Google Shape;536;p80"/>
          <p:cNvPicPr preferRelativeResize="0"/>
          <p:nvPr/>
        </p:nvPicPr>
        <p:blipFill rotWithShape="1">
          <a:blip r:embed="rId5">
            <a:alphaModFix/>
          </a:blip>
          <a:srcRect b="0" l="0" r="0" t="0"/>
          <a:stretch/>
        </p:blipFill>
        <p:spPr>
          <a:xfrm>
            <a:off x="899500" y="1664887"/>
            <a:ext cx="2135175" cy="2135175"/>
          </a:xfrm>
          <a:prstGeom prst="rect">
            <a:avLst/>
          </a:prstGeom>
          <a:noFill/>
          <a:ln>
            <a:noFill/>
          </a:ln>
        </p:spPr>
      </p:pic>
      <p:sp>
        <p:nvSpPr>
          <p:cNvPr id="537" name="Google Shape;537;p80"/>
          <p:cNvSpPr txBox="1"/>
          <p:nvPr/>
        </p:nvSpPr>
        <p:spPr>
          <a:xfrm>
            <a:off x="0" y="0"/>
            <a:ext cx="9144000" cy="400200"/>
          </a:xfrm>
          <a:prstGeom prst="rect">
            <a:avLst/>
          </a:prstGeom>
          <a:solidFill>
            <a:srgbClr val="E0F2EA">
              <a:alpha val="89411"/>
            </a:srgbClr>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Targeted Literacy Skill : I can hand write in standard stroke order </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81"/>
          <p:cNvSpPr txBox="1"/>
          <p:nvPr/>
        </p:nvSpPr>
        <p:spPr>
          <a:xfrm>
            <a:off x="413400" y="933675"/>
            <a:ext cx="83172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KaiTi"/>
                <a:ea typeface="KaiTi"/>
                <a:cs typeface="KaiTi"/>
                <a:sym typeface="KaiTi"/>
              </a:rPr>
              <a:t>请你写第___划</a:t>
            </a:r>
            <a:r>
              <a:rPr b="0" i="0" lang="en-US" sz="3000" u="none" cap="none" strike="noStrike">
                <a:solidFill>
                  <a:schemeClr val="dk1"/>
                </a:solidFill>
                <a:latin typeface="KaiTi"/>
                <a:ea typeface="KaiTi"/>
                <a:cs typeface="KaiTi"/>
                <a:sym typeface="KaiTi"/>
              </a:rPr>
              <a:t>（</a:t>
            </a:r>
            <a:r>
              <a:rPr b="0" i="0" lang="en-US" sz="2400" u="none" cap="none" strike="noStrike">
                <a:solidFill>
                  <a:schemeClr val="dk1"/>
                </a:solidFill>
                <a:latin typeface="Comic Sans MS"/>
                <a:ea typeface="Comic Sans MS"/>
                <a:cs typeface="Comic Sans MS"/>
                <a:sym typeface="Comic Sans MS"/>
              </a:rPr>
              <a:t>___stroke</a:t>
            </a:r>
            <a:r>
              <a:rPr b="0" i="0" lang="en-US" sz="3000" u="none" cap="none" strike="noStrike">
                <a:solidFill>
                  <a:schemeClr val="dk1"/>
                </a:solidFill>
                <a:latin typeface="KaiTi"/>
                <a:ea typeface="KaiTi"/>
                <a:cs typeface="KaiTi"/>
                <a:sym typeface="KaiTi"/>
              </a:rPr>
              <a:t> ）</a:t>
            </a:r>
            <a:r>
              <a:rPr b="0" i="0" lang="en-US" sz="3000" u="none" cap="none" strike="noStrike">
                <a:solidFill>
                  <a:srgbClr val="000000"/>
                </a:solidFill>
                <a:latin typeface="KaiTi"/>
                <a:ea typeface="KaiTi"/>
                <a:cs typeface="KaiTi"/>
                <a:sym typeface="KaiTi"/>
              </a:rPr>
              <a:t>。你写对了吗？</a:t>
            </a:r>
            <a:endParaRPr b="0" i="0" sz="3000" u="none" cap="none" strike="noStrike">
              <a:solidFill>
                <a:srgbClr val="000000"/>
              </a:solidFill>
              <a:latin typeface="KaiTi"/>
              <a:ea typeface="KaiTi"/>
              <a:cs typeface="KaiTi"/>
              <a:sym typeface="KaiTi"/>
            </a:endParaRPr>
          </a:p>
        </p:txBody>
      </p:sp>
      <p:pic>
        <p:nvPicPr>
          <p:cNvPr id="543" name="Google Shape;543;p81"/>
          <p:cNvPicPr preferRelativeResize="0"/>
          <p:nvPr/>
        </p:nvPicPr>
        <p:blipFill rotWithShape="1">
          <a:blip r:embed="rId3">
            <a:alphaModFix/>
          </a:blip>
          <a:srcRect b="0" l="0" r="0" t="0"/>
          <a:stretch/>
        </p:blipFill>
        <p:spPr>
          <a:xfrm>
            <a:off x="2345273" y="1636950"/>
            <a:ext cx="4098449" cy="2898275"/>
          </a:xfrm>
          <a:prstGeom prst="rect">
            <a:avLst/>
          </a:prstGeom>
          <a:noFill/>
          <a:ln>
            <a:noFill/>
          </a:ln>
        </p:spPr>
      </p:pic>
      <p:sp>
        <p:nvSpPr>
          <p:cNvPr id="544" name="Google Shape;544;p81"/>
          <p:cNvSpPr txBox="1"/>
          <p:nvPr/>
        </p:nvSpPr>
        <p:spPr>
          <a:xfrm>
            <a:off x="0" y="0"/>
            <a:ext cx="9144000" cy="400200"/>
          </a:xfrm>
          <a:prstGeom prst="rect">
            <a:avLst/>
          </a:prstGeom>
          <a:solidFill>
            <a:srgbClr val="E0F2EA">
              <a:alpha val="89411"/>
            </a:srgbClr>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Targeted Literacy Skill : I can hand write in standard stroke order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82"/>
          <p:cNvSpPr txBox="1"/>
          <p:nvPr/>
        </p:nvSpPr>
        <p:spPr>
          <a:xfrm>
            <a:off x="413400" y="933675"/>
            <a:ext cx="83172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KaiTi"/>
                <a:ea typeface="KaiTi"/>
                <a:cs typeface="KaiTi"/>
                <a:sym typeface="KaiTi"/>
              </a:rPr>
              <a:t>请你写第___划</a:t>
            </a:r>
            <a:r>
              <a:rPr b="0" i="0" lang="en-US" sz="3000" u="none" cap="none" strike="noStrike">
                <a:solidFill>
                  <a:schemeClr val="dk1"/>
                </a:solidFill>
                <a:latin typeface="KaiTi"/>
                <a:ea typeface="KaiTi"/>
                <a:cs typeface="KaiTi"/>
                <a:sym typeface="KaiTi"/>
              </a:rPr>
              <a:t>（</a:t>
            </a:r>
            <a:r>
              <a:rPr b="0" i="0" lang="en-US" sz="2400" u="none" cap="none" strike="noStrike">
                <a:solidFill>
                  <a:schemeClr val="dk1"/>
                </a:solidFill>
                <a:latin typeface="Comic Sans MS"/>
                <a:ea typeface="Comic Sans MS"/>
                <a:cs typeface="Comic Sans MS"/>
                <a:sym typeface="Comic Sans MS"/>
              </a:rPr>
              <a:t>___stroke</a:t>
            </a:r>
            <a:r>
              <a:rPr b="0" i="0" lang="en-US" sz="3000" u="none" cap="none" strike="noStrike">
                <a:solidFill>
                  <a:schemeClr val="dk1"/>
                </a:solidFill>
                <a:latin typeface="KaiTi"/>
                <a:ea typeface="KaiTi"/>
                <a:cs typeface="KaiTi"/>
                <a:sym typeface="KaiTi"/>
              </a:rPr>
              <a:t> ）</a:t>
            </a:r>
            <a:r>
              <a:rPr b="0" i="0" lang="en-US" sz="3000" u="none" cap="none" strike="noStrike">
                <a:solidFill>
                  <a:srgbClr val="000000"/>
                </a:solidFill>
                <a:latin typeface="KaiTi"/>
                <a:ea typeface="KaiTi"/>
                <a:cs typeface="KaiTi"/>
                <a:sym typeface="KaiTi"/>
              </a:rPr>
              <a:t>。你写对了吗？</a:t>
            </a:r>
            <a:endParaRPr b="0" i="0" sz="3000" u="none" cap="none" strike="noStrike">
              <a:solidFill>
                <a:srgbClr val="000000"/>
              </a:solidFill>
              <a:latin typeface="KaiTi"/>
              <a:ea typeface="KaiTi"/>
              <a:cs typeface="KaiTi"/>
              <a:sym typeface="KaiTi"/>
            </a:endParaRPr>
          </a:p>
        </p:txBody>
      </p:sp>
      <p:pic>
        <p:nvPicPr>
          <p:cNvPr id="550" name="Google Shape;550;p82"/>
          <p:cNvPicPr preferRelativeResize="0"/>
          <p:nvPr/>
        </p:nvPicPr>
        <p:blipFill rotWithShape="1">
          <a:blip r:embed="rId3">
            <a:alphaModFix/>
          </a:blip>
          <a:srcRect b="0" l="0" r="0" t="0"/>
          <a:stretch/>
        </p:blipFill>
        <p:spPr>
          <a:xfrm>
            <a:off x="4302873" y="1759775"/>
            <a:ext cx="4098449" cy="2898275"/>
          </a:xfrm>
          <a:prstGeom prst="rect">
            <a:avLst/>
          </a:prstGeom>
          <a:noFill/>
          <a:ln>
            <a:noFill/>
          </a:ln>
        </p:spPr>
      </p:pic>
      <p:sp>
        <p:nvSpPr>
          <p:cNvPr id="551" name="Google Shape;551;p82"/>
          <p:cNvSpPr txBox="1"/>
          <p:nvPr/>
        </p:nvSpPr>
        <p:spPr>
          <a:xfrm>
            <a:off x="0" y="0"/>
            <a:ext cx="9144000" cy="400200"/>
          </a:xfrm>
          <a:prstGeom prst="rect">
            <a:avLst/>
          </a:prstGeom>
          <a:solidFill>
            <a:srgbClr val="E0F2EA">
              <a:alpha val="89411"/>
            </a:srgbClr>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Targeted Literacy Skill : I can hand write in standard stroke order </a:t>
            </a:r>
            <a:endParaRPr b="0" i="0" sz="1400" u="none" cap="none" strike="noStrike">
              <a:solidFill>
                <a:schemeClr val="dk1"/>
              </a:solidFill>
              <a:latin typeface="Arial"/>
              <a:ea typeface="Arial"/>
              <a:cs typeface="Arial"/>
              <a:sym typeface="Arial"/>
            </a:endParaRPr>
          </a:p>
        </p:txBody>
      </p:sp>
      <p:pic>
        <p:nvPicPr>
          <p:cNvPr id="552" name="Google Shape;552;p82"/>
          <p:cNvPicPr preferRelativeResize="0"/>
          <p:nvPr/>
        </p:nvPicPr>
        <p:blipFill rotWithShape="1">
          <a:blip r:embed="rId4">
            <a:alphaModFix/>
          </a:blip>
          <a:srcRect b="0" l="0" r="0" t="0"/>
          <a:stretch/>
        </p:blipFill>
        <p:spPr>
          <a:xfrm>
            <a:off x="920100" y="1856350"/>
            <a:ext cx="2695700" cy="2695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id="557" name="Google Shape;557;p83"/>
          <p:cNvPicPr preferRelativeResize="0"/>
          <p:nvPr/>
        </p:nvPicPr>
        <p:blipFill rotWithShape="1">
          <a:blip r:embed="rId3">
            <a:alphaModFix/>
          </a:blip>
          <a:srcRect b="0" l="0" r="0" t="0"/>
          <a:stretch/>
        </p:blipFill>
        <p:spPr>
          <a:xfrm>
            <a:off x="152400" y="152400"/>
            <a:ext cx="4626362" cy="4838699"/>
          </a:xfrm>
          <a:prstGeom prst="rect">
            <a:avLst/>
          </a:prstGeom>
          <a:noFill/>
          <a:ln>
            <a:noFill/>
          </a:ln>
        </p:spPr>
      </p:pic>
      <p:sp>
        <p:nvSpPr>
          <p:cNvPr id="558" name="Google Shape;558;p83"/>
          <p:cNvSpPr txBox="1"/>
          <p:nvPr/>
        </p:nvSpPr>
        <p:spPr>
          <a:xfrm>
            <a:off x="4828750" y="474950"/>
            <a:ext cx="3771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KaiTi"/>
                <a:ea typeface="KaiTi"/>
                <a:cs typeface="KaiTi"/>
                <a:sym typeface="KaiTi"/>
              </a:rPr>
              <a:t>你看见什么？</a:t>
            </a:r>
            <a:endParaRPr b="0" i="0" sz="3000" u="none" cap="none" strike="noStrike">
              <a:solidFill>
                <a:srgbClr val="000000"/>
              </a:solidFill>
              <a:latin typeface="KaiTi"/>
              <a:ea typeface="KaiTi"/>
              <a:cs typeface="KaiTi"/>
              <a:sym typeface="KaiTi"/>
            </a:endParaRPr>
          </a:p>
        </p:txBody>
      </p:sp>
      <p:sp>
        <p:nvSpPr>
          <p:cNvPr id="559" name="Google Shape;559;p83"/>
          <p:cNvSpPr/>
          <p:nvPr/>
        </p:nvSpPr>
        <p:spPr>
          <a:xfrm>
            <a:off x="1259000" y="235750"/>
            <a:ext cx="2333700" cy="768900"/>
          </a:xfrm>
          <a:prstGeom prst="ellipse">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83"/>
          <p:cNvSpPr txBox="1"/>
          <p:nvPr/>
        </p:nvSpPr>
        <p:spPr>
          <a:xfrm>
            <a:off x="4803756" y="1417665"/>
            <a:ext cx="4161900" cy="110796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KaiTi"/>
                <a:ea typeface="KaiTi"/>
                <a:cs typeface="KaiTi"/>
                <a:sym typeface="KaiTi"/>
              </a:rPr>
              <a:t>“征友启事”是做什么的？</a:t>
            </a:r>
            <a:endParaRPr b="0" i="0" sz="3000" u="none" cap="none" strike="noStrike">
              <a:solidFill>
                <a:srgbClr val="000000"/>
              </a:solidFill>
              <a:latin typeface="KaiTi"/>
              <a:ea typeface="KaiTi"/>
              <a:cs typeface="KaiTi"/>
              <a:sym typeface="KaiTi"/>
            </a:endParaRPr>
          </a:p>
        </p:txBody>
      </p:sp>
      <p:sp>
        <p:nvSpPr>
          <p:cNvPr id="561" name="Google Shape;561;p83"/>
          <p:cNvSpPr txBox="1"/>
          <p:nvPr/>
        </p:nvSpPr>
        <p:spPr>
          <a:xfrm>
            <a:off x="4803756" y="3531256"/>
            <a:ext cx="4211888"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KaiTi"/>
                <a:ea typeface="KaiTi"/>
                <a:cs typeface="KaiTi"/>
                <a:sym typeface="KaiTi"/>
              </a:rPr>
              <a:t>为什么会有这张“征友启事”？</a:t>
            </a:r>
            <a:endParaRPr b="0" i="0" sz="3000" u="none" cap="none" strike="noStrike">
              <a:solidFill>
                <a:srgbClr val="000000"/>
              </a:solidFill>
              <a:latin typeface="KaiTi"/>
              <a:ea typeface="KaiTi"/>
              <a:cs typeface="KaiTi"/>
              <a:sym typeface="KaiTi"/>
            </a:endParaRPr>
          </a:p>
        </p:txBody>
      </p:sp>
      <p:sp>
        <p:nvSpPr>
          <p:cNvPr id="562" name="Google Shape;562;p83"/>
          <p:cNvSpPr txBox="1"/>
          <p:nvPr/>
        </p:nvSpPr>
        <p:spPr>
          <a:xfrm>
            <a:off x="4887649" y="2734063"/>
            <a:ext cx="4103951" cy="400110"/>
          </a:xfrm>
          <a:prstGeom prst="rect">
            <a:avLst/>
          </a:prstGeom>
          <a:gradFill>
            <a:gsLst>
              <a:gs pos="0">
                <a:srgbClr val="BDD5E1"/>
              </a:gs>
              <a:gs pos="35000">
                <a:srgbClr val="D2E1E7"/>
              </a:gs>
              <a:gs pos="100000">
                <a:srgbClr val="ECF3F6"/>
              </a:gs>
            </a:gsLst>
            <a:lin ang="16200000" scaled="0"/>
          </a:gradFill>
          <a:ln cap="flat" cmpd="sng" w="9525">
            <a:solidFill>
              <a:srgbClr val="748C9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chemeClr val="dk1"/>
                </a:solidFill>
                <a:latin typeface="KaiTi"/>
                <a:ea typeface="KaiTi"/>
                <a:cs typeface="KaiTi"/>
                <a:sym typeface="KaiTi"/>
              </a:rPr>
              <a:t>找朋友的，找男朋友或是女朋友的</a:t>
            </a:r>
            <a:endParaRPr b="0" i="0" sz="2000" u="none" cap="none" strike="noStrike">
              <a:solidFill>
                <a:schemeClr val="dk1"/>
              </a:solidFill>
              <a:latin typeface="KaiTi"/>
              <a:ea typeface="KaiTi"/>
              <a:cs typeface="KaiTi"/>
              <a:sym typeface="KaiT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1000"/>
                                        <p:tgtEl>
                                          <p:spTgt spid="5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1000"/>
                                        <p:tgtEl>
                                          <p:spTgt spid="5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84"/>
          <p:cNvSpPr txBox="1"/>
          <p:nvPr/>
        </p:nvSpPr>
        <p:spPr>
          <a:xfrm>
            <a:off x="139600" y="4492600"/>
            <a:ext cx="5605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Arial"/>
                <a:ea typeface="Arial"/>
                <a:cs typeface="Arial"/>
                <a:sym typeface="Arial"/>
                <a:hlinkClick r:id="rId3"/>
              </a:rPr>
              <a:t>http://news.sohu.com/2004/02/26/81/news219208189.shtml</a:t>
            </a:r>
            <a:endParaRPr b="0" i="0" sz="1200" u="none" cap="none" strike="noStrike">
              <a:solidFill>
                <a:srgbClr val="000000"/>
              </a:solidFill>
              <a:latin typeface="Arial"/>
              <a:ea typeface="Arial"/>
              <a:cs typeface="Arial"/>
              <a:sym typeface="Arial"/>
            </a:endParaRPr>
          </a:p>
        </p:txBody>
      </p:sp>
      <p:pic>
        <p:nvPicPr>
          <p:cNvPr id="568" name="Google Shape;568;p84"/>
          <p:cNvPicPr preferRelativeResize="0"/>
          <p:nvPr/>
        </p:nvPicPr>
        <p:blipFill rotWithShape="1">
          <a:blip r:embed="rId4">
            <a:alphaModFix/>
          </a:blip>
          <a:srcRect b="0" l="0" r="0" t="0"/>
          <a:stretch/>
        </p:blipFill>
        <p:spPr>
          <a:xfrm>
            <a:off x="2942200" y="326483"/>
            <a:ext cx="6017228" cy="4635500"/>
          </a:xfrm>
          <a:prstGeom prst="rect">
            <a:avLst/>
          </a:prstGeom>
          <a:noFill/>
          <a:ln>
            <a:noFill/>
          </a:ln>
        </p:spPr>
      </p:pic>
      <p:sp>
        <p:nvSpPr>
          <p:cNvPr id="569" name="Google Shape;569;p84"/>
          <p:cNvSpPr/>
          <p:nvPr/>
        </p:nvSpPr>
        <p:spPr>
          <a:xfrm>
            <a:off x="1212924" y="400209"/>
            <a:ext cx="1901700" cy="1037100"/>
          </a:xfrm>
          <a:prstGeom prst="notchedRightArrow">
            <a:avLst>
              <a:gd fmla="val 50000" name="adj1"/>
              <a:gd fmla="val 50000" name="adj2"/>
            </a:avLst>
          </a:prstGeom>
          <a:gradFill>
            <a:gsLst>
              <a:gs pos="0">
                <a:srgbClr val="9CE7F5"/>
              </a:gs>
              <a:gs pos="35000">
                <a:srgbClr val="BBEAF6"/>
              </a:gs>
              <a:gs pos="100000">
                <a:srgbClr val="E4F9FC"/>
              </a:gs>
            </a:gsLst>
            <a:lin ang="16200000" scaled="0"/>
          </a:gradFill>
          <a:ln cap="flat" cmpd="sng" w="9525">
            <a:solidFill>
              <a:srgbClr val="0096A7"/>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KaiTi"/>
                <a:ea typeface="KaiTi"/>
                <a:cs typeface="KaiTi"/>
                <a:sym typeface="KaiTi"/>
              </a:rPr>
              <a:t>为什么？</a:t>
            </a:r>
            <a:endParaRPr b="1" i="0" sz="2000" u="none" cap="none" strike="noStrike">
              <a:solidFill>
                <a:schemeClr val="dk1"/>
              </a:solidFill>
              <a:latin typeface="KaiTi"/>
              <a:ea typeface="KaiTi"/>
              <a:cs typeface="KaiTi"/>
              <a:sym typeface="KaiTi"/>
            </a:endParaRPr>
          </a:p>
        </p:txBody>
      </p:sp>
      <p:sp>
        <p:nvSpPr>
          <p:cNvPr id="570" name="Google Shape;570;p84"/>
          <p:cNvSpPr txBox="1"/>
          <p:nvPr/>
        </p:nvSpPr>
        <p:spPr>
          <a:xfrm>
            <a:off x="295076" y="1859275"/>
            <a:ext cx="40425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KaiTi"/>
                <a:ea typeface="KaiTi"/>
                <a:cs typeface="KaiTi"/>
                <a:sym typeface="KaiTi"/>
              </a:rPr>
              <a:t>不想错过“</a:t>
            </a:r>
            <a:r>
              <a:rPr b="0" i="0" lang="en-US" sz="3200" u="none" cap="none" strike="noStrike">
                <a:solidFill>
                  <a:srgbClr val="FF0000"/>
                </a:solidFill>
                <a:latin typeface="KaiTi"/>
                <a:ea typeface="KaiTi"/>
                <a:cs typeface="KaiTi"/>
                <a:sym typeface="KaiTi"/>
              </a:rPr>
              <a:t>早恋</a:t>
            </a:r>
            <a:r>
              <a:rPr b="0" i="0" lang="en-US" sz="3200" u="none" cap="none" strike="noStrike">
                <a:solidFill>
                  <a:srgbClr val="000000"/>
                </a:solidFill>
                <a:latin typeface="KaiTi"/>
                <a:ea typeface="KaiTi"/>
                <a:cs typeface="KaiTi"/>
                <a:sym typeface="KaiTi"/>
              </a:rPr>
              <a:t>”</a:t>
            </a:r>
            <a:endParaRPr b="0" i="0" sz="3200" u="none" cap="none" strike="noStrike">
              <a:solidFill>
                <a:srgbClr val="000000"/>
              </a:solidFill>
              <a:latin typeface="KaiTi"/>
              <a:ea typeface="KaiTi"/>
              <a:cs typeface="KaiTi"/>
              <a:sym typeface="KaiTi"/>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KaiTi"/>
              <a:ea typeface="KaiTi"/>
              <a:cs typeface="KaiTi"/>
              <a:sym typeface="KaiTi"/>
            </a:endParaRPr>
          </a:p>
        </p:txBody>
      </p:sp>
      <p:sp>
        <p:nvSpPr>
          <p:cNvPr id="571" name="Google Shape;571;p84"/>
          <p:cNvSpPr txBox="1"/>
          <p:nvPr/>
        </p:nvSpPr>
        <p:spPr>
          <a:xfrm>
            <a:off x="0" y="0"/>
            <a:ext cx="9144000" cy="4002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Targeted Literacy Skill : I can infer the meanings of compound words.</a:t>
            </a:r>
            <a:endParaRPr b="0" i="0" sz="1400" u="none" cap="none" strike="noStrike">
              <a:solidFill>
                <a:schemeClr val="dk1"/>
              </a:solidFill>
              <a:latin typeface="Arial"/>
              <a:ea typeface="Arial"/>
              <a:cs typeface="Arial"/>
              <a:sym typeface="Arial"/>
            </a:endParaRPr>
          </a:p>
        </p:txBody>
      </p:sp>
      <p:sp>
        <p:nvSpPr>
          <p:cNvPr id="572" name="Google Shape;572;p84"/>
          <p:cNvSpPr/>
          <p:nvPr/>
        </p:nvSpPr>
        <p:spPr>
          <a:xfrm>
            <a:off x="6632800" y="322425"/>
            <a:ext cx="1619700" cy="468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84"/>
          <p:cNvSpPr/>
          <p:nvPr/>
        </p:nvSpPr>
        <p:spPr>
          <a:xfrm>
            <a:off x="343301" y="2819558"/>
            <a:ext cx="821400" cy="468300"/>
          </a:xfrm>
          <a:prstGeom prst="rightArrow">
            <a:avLst>
              <a:gd fmla="val 50000" name="adj1"/>
              <a:gd fmla="val 500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84"/>
          <p:cNvSpPr txBox="1"/>
          <p:nvPr/>
        </p:nvSpPr>
        <p:spPr>
          <a:xfrm>
            <a:off x="1212924" y="2726305"/>
            <a:ext cx="37080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KaiTi"/>
                <a:ea typeface="KaiTi"/>
                <a:cs typeface="KaiTi"/>
                <a:sym typeface="KaiTi"/>
              </a:rPr>
              <a:t>想要“</a:t>
            </a:r>
            <a:r>
              <a:rPr b="0" i="0" lang="en-US" sz="3200" u="none" cap="none" strike="noStrike">
                <a:solidFill>
                  <a:srgbClr val="FF0000"/>
                </a:solidFill>
                <a:latin typeface="KaiTi"/>
                <a:ea typeface="KaiTi"/>
                <a:cs typeface="KaiTi"/>
                <a:sym typeface="KaiTi"/>
              </a:rPr>
              <a:t>早恋</a:t>
            </a:r>
            <a:r>
              <a:rPr b="0" i="0" lang="en-US" sz="3200" u="none" cap="none" strike="noStrike">
                <a:solidFill>
                  <a:schemeClr val="dk1"/>
                </a:solidFill>
                <a:latin typeface="KaiTi"/>
                <a:ea typeface="KaiTi"/>
                <a:cs typeface="KaiTi"/>
                <a:sym typeface="KaiTi"/>
              </a:rPr>
              <a:t>”</a:t>
            </a:r>
            <a:endParaRPr b="0" i="0" sz="3200" u="none" cap="none" strike="noStrike">
              <a:solidFill>
                <a:schemeClr val="dk1"/>
              </a:solidFill>
              <a:latin typeface="KaiTi"/>
              <a:ea typeface="KaiTi"/>
              <a:cs typeface="KaiTi"/>
              <a:sym typeface="KaiTi"/>
            </a:endParaRPr>
          </a:p>
        </p:txBody>
      </p:sp>
      <p:pic>
        <p:nvPicPr>
          <p:cNvPr descr="Question Cat" id="575" name="Google Shape;575;p84"/>
          <p:cNvPicPr preferRelativeResize="0"/>
          <p:nvPr/>
        </p:nvPicPr>
        <p:blipFill rotWithShape="1">
          <a:blip r:embed="rId5">
            <a:alphaModFix/>
          </a:blip>
          <a:srcRect b="0" l="0" r="0" t="0"/>
          <a:stretch/>
        </p:blipFill>
        <p:spPr>
          <a:xfrm>
            <a:off x="2634554" y="3173549"/>
            <a:ext cx="1098797" cy="14317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85"/>
          <p:cNvSpPr txBox="1"/>
          <p:nvPr/>
        </p:nvSpPr>
        <p:spPr>
          <a:xfrm>
            <a:off x="959856" y="649941"/>
            <a:ext cx="75696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KaiTi"/>
                <a:ea typeface="KaiTi"/>
                <a:cs typeface="KaiTi"/>
                <a:sym typeface="KaiTi"/>
              </a:rPr>
              <a:t>早  +  恋  =    </a:t>
            </a:r>
            <a:r>
              <a:rPr b="0" i="0" lang="en-US" sz="5400" u="none" cap="none" strike="noStrike">
                <a:solidFill>
                  <a:srgbClr val="FF0000"/>
                </a:solidFill>
                <a:latin typeface="KaiTi"/>
                <a:ea typeface="KaiTi"/>
                <a:cs typeface="KaiTi"/>
                <a:sym typeface="KaiTi"/>
              </a:rPr>
              <a:t>早恋</a:t>
            </a:r>
            <a:endParaRPr b="0" i="0" sz="5400" u="none" cap="none" strike="noStrike">
              <a:solidFill>
                <a:srgbClr val="FF0000"/>
              </a:solidFill>
              <a:latin typeface="KaiTi"/>
              <a:ea typeface="KaiTi"/>
              <a:cs typeface="KaiTi"/>
              <a:sym typeface="KaiTi"/>
            </a:endParaRPr>
          </a:p>
        </p:txBody>
      </p:sp>
      <p:pic>
        <p:nvPicPr>
          <p:cNvPr id="581" name="Google Shape;581;p85"/>
          <p:cNvPicPr preferRelativeResize="0"/>
          <p:nvPr/>
        </p:nvPicPr>
        <p:blipFill rotWithShape="1">
          <a:blip r:embed="rId3">
            <a:alphaModFix/>
          </a:blip>
          <a:srcRect b="0" l="0" r="0" t="0"/>
          <a:stretch/>
        </p:blipFill>
        <p:spPr>
          <a:xfrm>
            <a:off x="544773" y="1901873"/>
            <a:ext cx="1743502" cy="1743502"/>
          </a:xfrm>
          <a:prstGeom prst="rect">
            <a:avLst/>
          </a:prstGeom>
          <a:noFill/>
          <a:ln>
            <a:noFill/>
          </a:ln>
        </p:spPr>
      </p:pic>
      <p:sp>
        <p:nvSpPr>
          <p:cNvPr id="582" name="Google Shape;582;p85"/>
          <p:cNvSpPr txBox="1"/>
          <p:nvPr/>
        </p:nvSpPr>
        <p:spPr>
          <a:xfrm>
            <a:off x="386687" y="3879579"/>
            <a:ext cx="2231400" cy="7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https://kknews.cc/zh-cn/essay/q5erroy.html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你的恋爱谈到哪个阶段了？来，用英语描述一下[1]" id="583" name="Google Shape;583;p85"/>
          <p:cNvPicPr preferRelativeResize="0"/>
          <p:nvPr/>
        </p:nvPicPr>
        <p:blipFill rotWithShape="1">
          <a:blip r:embed="rId5">
            <a:alphaModFix/>
          </a:blip>
          <a:srcRect b="0" l="0" r="0" t="0"/>
          <a:stretch/>
        </p:blipFill>
        <p:spPr>
          <a:xfrm>
            <a:off x="2829068" y="2019834"/>
            <a:ext cx="2303770" cy="1501290"/>
          </a:xfrm>
          <a:prstGeom prst="rect">
            <a:avLst/>
          </a:prstGeom>
          <a:noFill/>
          <a:ln>
            <a:noFill/>
          </a:ln>
        </p:spPr>
      </p:pic>
      <p:sp>
        <p:nvSpPr>
          <p:cNvPr id="584" name="Google Shape;584;p85"/>
          <p:cNvSpPr txBox="1"/>
          <p:nvPr/>
        </p:nvSpPr>
        <p:spPr>
          <a:xfrm>
            <a:off x="2786418" y="3932299"/>
            <a:ext cx="4572000" cy="7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6">
                  <a:extLst>
                    <a:ext uri="{A12FA001-AC4F-418D-AE19-62706E023703}">
                      <ahyp:hlinkClr val="tx"/>
                    </a:ext>
                  </a:extLst>
                </a:hlinkClick>
              </a:rPr>
              <a:t>https://language.chinadaily.com.cn/2015-10/14/content_22185281.htm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Question Cat" id="585" name="Google Shape;585;p85"/>
          <p:cNvPicPr preferRelativeResize="0"/>
          <p:nvPr/>
        </p:nvPicPr>
        <p:blipFill rotWithShape="1">
          <a:blip r:embed="rId7">
            <a:alphaModFix/>
          </a:blip>
          <a:srcRect b="0" l="0" r="0" t="0"/>
          <a:stretch/>
        </p:blipFill>
        <p:spPr>
          <a:xfrm>
            <a:off x="6173338" y="1573271"/>
            <a:ext cx="2619375" cy="2619375"/>
          </a:xfrm>
          <a:prstGeom prst="rect">
            <a:avLst/>
          </a:prstGeom>
          <a:noFill/>
          <a:ln>
            <a:noFill/>
          </a:ln>
        </p:spPr>
      </p:pic>
      <p:sp>
        <p:nvSpPr>
          <p:cNvPr id="586" name="Google Shape;586;p85"/>
          <p:cNvSpPr txBox="1"/>
          <p:nvPr/>
        </p:nvSpPr>
        <p:spPr>
          <a:xfrm>
            <a:off x="0" y="0"/>
            <a:ext cx="9144000" cy="4002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Can Do Statement : I can infer the meanings of compound words.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86"/>
          <p:cNvSpPr txBox="1"/>
          <p:nvPr/>
        </p:nvSpPr>
        <p:spPr>
          <a:xfrm>
            <a:off x="360544" y="418900"/>
            <a:ext cx="7853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KaiTi"/>
                <a:ea typeface="KaiTi"/>
                <a:cs typeface="KaiTi"/>
                <a:sym typeface="KaiTi"/>
              </a:rPr>
              <a:t>早恋就是小学生或是中学生谈恋爱。</a:t>
            </a:r>
            <a:endParaRPr b="0" i="0" sz="3200" u="none" cap="none" strike="noStrike">
              <a:solidFill>
                <a:srgbClr val="000000"/>
              </a:solidFill>
              <a:latin typeface="KaiTi"/>
              <a:ea typeface="KaiTi"/>
              <a:cs typeface="KaiTi"/>
              <a:sym typeface="KaiTi"/>
            </a:endParaRPr>
          </a:p>
        </p:txBody>
      </p:sp>
      <p:pic>
        <p:nvPicPr>
          <p:cNvPr descr="甘肃工读学校：孩子早恋有哪些危害！_青少年素质教育特训学校" id="592" name="Google Shape;592;p86"/>
          <p:cNvPicPr preferRelativeResize="0"/>
          <p:nvPr/>
        </p:nvPicPr>
        <p:blipFill rotWithShape="1">
          <a:blip r:embed="rId3">
            <a:alphaModFix/>
          </a:blip>
          <a:srcRect b="0" l="0" r="0" t="0"/>
          <a:stretch/>
        </p:blipFill>
        <p:spPr>
          <a:xfrm>
            <a:off x="5449825" y="1794859"/>
            <a:ext cx="3425588" cy="2442070"/>
          </a:xfrm>
          <a:prstGeom prst="rect">
            <a:avLst/>
          </a:prstGeom>
          <a:noFill/>
          <a:ln>
            <a:noFill/>
          </a:ln>
        </p:spPr>
      </p:pic>
      <p:sp>
        <p:nvSpPr>
          <p:cNvPr id="593" name="Google Shape;593;p86"/>
          <p:cNvSpPr txBox="1"/>
          <p:nvPr/>
        </p:nvSpPr>
        <p:spPr>
          <a:xfrm>
            <a:off x="2556681" y="4513160"/>
            <a:ext cx="658049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http://www.zhzljy.com/puppylove/20200707/591.html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86"/>
          <p:cNvSpPr txBox="1"/>
          <p:nvPr/>
        </p:nvSpPr>
        <p:spPr>
          <a:xfrm>
            <a:off x="431325" y="1483325"/>
            <a:ext cx="51720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KaiTi"/>
                <a:ea typeface="KaiTi"/>
                <a:cs typeface="KaiTi"/>
                <a:sym typeface="KaiTi"/>
              </a:rPr>
              <a:t>很多爸爸妈妈不喜欢小孩在小学或是中学的时候</a:t>
            </a:r>
            <a:r>
              <a:rPr b="0" i="0" lang="en-US" sz="2800" u="none" cap="none" strike="noStrike">
                <a:solidFill>
                  <a:srgbClr val="000000"/>
                </a:solidFill>
                <a:highlight>
                  <a:srgbClr val="FFFF00"/>
                </a:highlight>
                <a:latin typeface="KaiTi"/>
                <a:ea typeface="KaiTi"/>
                <a:cs typeface="KaiTi"/>
                <a:sym typeface="KaiTi"/>
              </a:rPr>
              <a:t>谈恋爱</a:t>
            </a:r>
            <a:r>
              <a:rPr b="0" i="0" lang="en-US" sz="2800" u="none" cap="none" strike="noStrike">
                <a:solidFill>
                  <a:srgbClr val="000000"/>
                </a:solidFill>
                <a:latin typeface="KaiTi"/>
                <a:ea typeface="KaiTi"/>
                <a:cs typeface="KaiTi"/>
                <a:sym typeface="KaiTi"/>
              </a:rPr>
              <a:t>，因为他们觉得</a:t>
            </a:r>
            <a:r>
              <a:rPr b="0" i="0" lang="en-US" sz="2800" u="none" cap="none" strike="noStrike">
                <a:solidFill>
                  <a:srgbClr val="000000"/>
                </a:solidFill>
                <a:highlight>
                  <a:srgbClr val="FFFF00"/>
                </a:highlight>
                <a:latin typeface="KaiTi"/>
                <a:ea typeface="KaiTi"/>
                <a:cs typeface="KaiTi"/>
                <a:sym typeface="KaiTi"/>
              </a:rPr>
              <a:t>太早谈恋爱</a:t>
            </a:r>
            <a:r>
              <a:rPr b="0" i="0" lang="en-US" sz="2800" u="none" cap="none" strike="noStrike">
                <a:solidFill>
                  <a:srgbClr val="000000"/>
                </a:solidFill>
                <a:latin typeface="KaiTi"/>
                <a:ea typeface="KaiTi"/>
                <a:cs typeface="KaiTi"/>
                <a:sym typeface="KaiTi"/>
              </a:rPr>
              <a:t>了，所以他们不喜欢小孩</a:t>
            </a:r>
            <a:r>
              <a:rPr b="0" i="0" lang="en-US" sz="2800" u="none" cap="none" strike="noStrike">
                <a:solidFill>
                  <a:srgbClr val="000000"/>
                </a:solidFill>
                <a:highlight>
                  <a:srgbClr val="FFFF00"/>
                </a:highlight>
                <a:latin typeface="KaiTi"/>
                <a:ea typeface="KaiTi"/>
                <a:cs typeface="KaiTi"/>
                <a:sym typeface="KaiTi"/>
              </a:rPr>
              <a:t>早恋</a:t>
            </a:r>
            <a:r>
              <a:rPr b="0" i="0" lang="en-US" sz="2800" u="none" cap="none" strike="noStrike">
                <a:solidFill>
                  <a:srgbClr val="000000"/>
                </a:solidFill>
                <a:latin typeface="KaiTi"/>
                <a:ea typeface="KaiTi"/>
                <a:cs typeface="KaiTi"/>
                <a:sym typeface="KaiTi"/>
              </a:rPr>
              <a:t>。</a:t>
            </a:r>
            <a:endParaRPr b="0" i="0" sz="2800" u="none" cap="none" strike="noStrike">
              <a:solidFill>
                <a:srgbClr val="000000"/>
              </a:solidFill>
              <a:latin typeface="KaiTi"/>
              <a:ea typeface="KaiTi"/>
              <a:cs typeface="KaiTi"/>
              <a:sym typeface="KaiT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descr="甘肃工读学校：孩子早恋有哪些危害！_青少年素质教育特训学校" id="599" name="Google Shape;599;p87"/>
          <p:cNvPicPr preferRelativeResize="0"/>
          <p:nvPr/>
        </p:nvPicPr>
        <p:blipFill rotWithShape="1">
          <a:blip r:embed="rId3">
            <a:alphaModFix/>
          </a:blip>
          <a:srcRect b="0" l="0" r="0" t="0"/>
          <a:stretch/>
        </p:blipFill>
        <p:spPr>
          <a:xfrm>
            <a:off x="774407" y="1410090"/>
            <a:ext cx="3425588" cy="2442070"/>
          </a:xfrm>
          <a:prstGeom prst="rect">
            <a:avLst/>
          </a:prstGeom>
          <a:noFill/>
          <a:ln>
            <a:noFill/>
          </a:ln>
        </p:spPr>
      </p:pic>
      <p:sp>
        <p:nvSpPr>
          <p:cNvPr id="600" name="Google Shape;600;p87"/>
          <p:cNvSpPr txBox="1"/>
          <p:nvPr/>
        </p:nvSpPr>
        <p:spPr>
          <a:xfrm>
            <a:off x="708727" y="3911535"/>
            <a:ext cx="6580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http://www.zhzljy.com/puppylove/20200707/591.html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87"/>
          <p:cNvSpPr txBox="1"/>
          <p:nvPr/>
        </p:nvSpPr>
        <p:spPr>
          <a:xfrm>
            <a:off x="5625152" y="672351"/>
            <a:ext cx="26454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KaiTi"/>
                <a:ea typeface="KaiTi"/>
                <a:cs typeface="KaiTi"/>
                <a:sym typeface="KaiTi"/>
              </a:rPr>
              <a:t>黄昏恋</a:t>
            </a:r>
            <a:endParaRPr b="0" i="0" sz="4000" u="none" cap="none" strike="noStrike">
              <a:solidFill>
                <a:srgbClr val="000000"/>
              </a:solidFill>
              <a:latin typeface="Arial"/>
              <a:ea typeface="Arial"/>
              <a:cs typeface="Arial"/>
              <a:sym typeface="Arial"/>
            </a:endParaRPr>
          </a:p>
        </p:txBody>
      </p:sp>
      <p:pic>
        <p:nvPicPr>
          <p:cNvPr descr="Question Cat" id="602" name="Google Shape;602;p87"/>
          <p:cNvPicPr preferRelativeResize="0"/>
          <p:nvPr/>
        </p:nvPicPr>
        <p:blipFill rotWithShape="1">
          <a:blip r:embed="rId5">
            <a:alphaModFix/>
          </a:blip>
          <a:srcRect b="0" l="0" r="0" t="0"/>
          <a:stretch/>
        </p:blipFill>
        <p:spPr>
          <a:xfrm>
            <a:off x="5257920" y="1518943"/>
            <a:ext cx="2619375" cy="2619375"/>
          </a:xfrm>
          <a:prstGeom prst="rect">
            <a:avLst/>
          </a:prstGeom>
          <a:noFill/>
          <a:ln>
            <a:noFill/>
          </a:ln>
        </p:spPr>
      </p:pic>
      <p:sp>
        <p:nvSpPr>
          <p:cNvPr id="603" name="Google Shape;603;p87"/>
          <p:cNvSpPr txBox="1"/>
          <p:nvPr/>
        </p:nvSpPr>
        <p:spPr>
          <a:xfrm>
            <a:off x="1410269" y="642829"/>
            <a:ext cx="26454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KaiTi"/>
                <a:ea typeface="KaiTi"/>
                <a:cs typeface="KaiTi"/>
                <a:sym typeface="KaiTi"/>
              </a:rPr>
              <a:t>早恋</a:t>
            </a:r>
            <a:endParaRPr b="0" i="0" sz="4000" u="none" cap="none" strike="noStrike">
              <a:solidFill>
                <a:srgbClr val="000000"/>
              </a:solidFill>
              <a:latin typeface="Arial"/>
              <a:ea typeface="Arial"/>
              <a:cs typeface="Arial"/>
              <a:sym typeface="Arial"/>
            </a:endParaRPr>
          </a:p>
        </p:txBody>
      </p:sp>
      <p:sp>
        <p:nvSpPr>
          <p:cNvPr id="604" name="Google Shape;604;p87"/>
          <p:cNvSpPr txBox="1"/>
          <p:nvPr/>
        </p:nvSpPr>
        <p:spPr>
          <a:xfrm>
            <a:off x="3656873" y="1909950"/>
            <a:ext cx="17484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KaiTi"/>
                <a:ea typeface="KaiTi"/>
                <a:cs typeface="KaiTi"/>
                <a:sym typeface="KaiTi"/>
              </a:rPr>
              <a:t>小学生</a:t>
            </a:r>
            <a:endParaRPr b="0" i="0" sz="4000" u="none" cap="none" strike="noStrike">
              <a:solidFill>
                <a:srgbClr val="000000"/>
              </a:solidFill>
              <a:latin typeface="KaiTi"/>
              <a:ea typeface="KaiTi"/>
              <a:cs typeface="KaiTi"/>
              <a:sym typeface="KaiTi"/>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KaiTi"/>
                <a:ea typeface="KaiTi"/>
                <a:cs typeface="KaiTi"/>
                <a:sym typeface="KaiTi"/>
              </a:rPr>
              <a:t>中学生</a:t>
            </a:r>
            <a:endParaRPr b="0" i="0" sz="4000" u="none" cap="none" strike="noStrike">
              <a:solidFill>
                <a:srgbClr val="000000"/>
              </a:solidFill>
              <a:latin typeface="Arial"/>
              <a:ea typeface="Arial"/>
              <a:cs typeface="Arial"/>
              <a:sym typeface="Arial"/>
            </a:endParaRPr>
          </a:p>
        </p:txBody>
      </p:sp>
      <p:sp>
        <p:nvSpPr>
          <p:cNvPr id="605" name="Google Shape;605;p87"/>
          <p:cNvSpPr txBox="1"/>
          <p:nvPr/>
        </p:nvSpPr>
        <p:spPr>
          <a:xfrm>
            <a:off x="7317523" y="2175550"/>
            <a:ext cx="17484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FF0000"/>
                </a:solidFill>
                <a:latin typeface="KaiTi"/>
                <a:ea typeface="KaiTi"/>
                <a:cs typeface="KaiTi"/>
                <a:sym typeface="KaiTi"/>
              </a:rPr>
              <a:t>谁？</a:t>
            </a:r>
            <a:endParaRPr b="0" i="0" sz="4000" u="none" cap="none" strike="noStrike">
              <a:solidFill>
                <a:srgbClr val="FF0000"/>
              </a:solidFill>
              <a:latin typeface="Arial"/>
              <a:ea typeface="Arial"/>
              <a:cs typeface="Arial"/>
              <a:sym typeface="Arial"/>
            </a:endParaRPr>
          </a:p>
        </p:txBody>
      </p:sp>
      <p:sp>
        <p:nvSpPr>
          <p:cNvPr id="606" name="Google Shape;606;p87"/>
          <p:cNvSpPr txBox="1"/>
          <p:nvPr/>
        </p:nvSpPr>
        <p:spPr>
          <a:xfrm>
            <a:off x="0" y="0"/>
            <a:ext cx="9144000" cy="4002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Targeted Literacy Skill : I can infer the meanings of compound words.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7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rPr lang="en-US"/>
              <a:t>Learning Objectives </a:t>
            </a:r>
            <a:endParaRPr/>
          </a:p>
        </p:txBody>
      </p:sp>
      <p:sp>
        <p:nvSpPr>
          <p:cNvPr id="418" name="Google Shape;418;p70"/>
          <p:cNvSpPr txBox="1"/>
          <p:nvPr>
            <p:ph idx="1" type="body"/>
          </p:nvPr>
        </p:nvSpPr>
        <p:spPr>
          <a:xfrm>
            <a:off x="628650" y="1669470"/>
            <a:ext cx="7886700" cy="1942638"/>
          </a:xfrm>
          <a:prstGeom prst="rect">
            <a:avLst/>
          </a:prstGeom>
          <a:noFill/>
          <a:ln>
            <a:noFill/>
          </a:ln>
        </p:spPr>
        <p:txBody>
          <a:bodyPr anchorCtr="0" anchor="t" bIns="34275" lIns="68575" spcFirstLastPara="1" rIns="68575" wrap="square" tIns="34275">
            <a:normAutofit/>
          </a:bodyPr>
          <a:lstStyle/>
          <a:p>
            <a:pPr indent="-457200" lvl="0" marL="596900" rtl="0" algn="l">
              <a:lnSpc>
                <a:spcPct val="90000"/>
              </a:lnSpc>
              <a:spcBef>
                <a:spcPts val="800"/>
              </a:spcBef>
              <a:spcAft>
                <a:spcPts val="0"/>
              </a:spcAft>
              <a:buSzPts val="1400"/>
              <a:buFont typeface="Arial"/>
              <a:buAutoNum type="arabicPeriod"/>
            </a:pPr>
            <a:r>
              <a:rPr lang="en-US" sz="2400"/>
              <a:t>I can identify words in the pictures. (恋/恋爱）</a:t>
            </a:r>
            <a:endParaRPr sz="2400"/>
          </a:p>
          <a:p>
            <a:pPr indent="-457200" lvl="0" marL="596900" rtl="0" algn="l">
              <a:lnSpc>
                <a:spcPct val="90000"/>
              </a:lnSpc>
              <a:spcBef>
                <a:spcPts val="800"/>
              </a:spcBef>
              <a:spcAft>
                <a:spcPts val="0"/>
              </a:spcAft>
              <a:buSzPts val="1400"/>
              <a:buFont typeface="Arial"/>
              <a:buAutoNum type="arabicPeriod"/>
            </a:pPr>
            <a:r>
              <a:rPr lang="en-US" sz="2400"/>
              <a:t>I can infer the meanings of the unknown words. </a:t>
            </a:r>
            <a:endParaRPr/>
          </a:p>
          <a:p>
            <a:pPr indent="-457200" lvl="0" marL="596900" rtl="0" algn="l">
              <a:lnSpc>
                <a:spcPct val="90000"/>
              </a:lnSpc>
              <a:spcBef>
                <a:spcPts val="800"/>
              </a:spcBef>
              <a:spcAft>
                <a:spcPts val="0"/>
              </a:spcAft>
              <a:buSzPts val="1400"/>
              <a:buFont typeface="Arial"/>
              <a:buAutoNum type="arabicPeriod"/>
            </a:pPr>
            <a:r>
              <a:rPr lang="en-US" sz="2400"/>
              <a:t>I can infer the author’s point of view. </a:t>
            </a:r>
            <a:endParaRPr/>
          </a:p>
          <a:p>
            <a:pPr indent="-457200" lvl="0" marL="596900" rtl="0" algn="l">
              <a:lnSpc>
                <a:spcPct val="90000"/>
              </a:lnSpc>
              <a:spcBef>
                <a:spcPts val="800"/>
              </a:spcBef>
              <a:spcAft>
                <a:spcPts val="0"/>
              </a:spcAft>
              <a:buSzPts val="1400"/>
              <a:buFont typeface="Arial"/>
              <a:buAutoNum type="arabicPeriod"/>
            </a:pPr>
            <a:r>
              <a:rPr lang="en-US" sz="2400"/>
              <a:t>I can activate background knowledge.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88"/>
          <p:cNvSpPr txBox="1"/>
          <p:nvPr/>
        </p:nvSpPr>
        <p:spPr>
          <a:xfrm>
            <a:off x="657950" y="600125"/>
            <a:ext cx="30993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KaiTi"/>
                <a:ea typeface="KaiTi"/>
                <a:cs typeface="KaiTi"/>
                <a:sym typeface="KaiTi"/>
              </a:rPr>
              <a:t>早上太阳出来了，喝一杯咖啡。</a:t>
            </a:r>
            <a:endParaRPr b="0" i="0" sz="2400" u="none" cap="none" strike="noStrike">
              <a:solidFill>
                <a:srgbClr val="000000"/>
              </a:solidFill>
              <a:latin typeface="KaiTi"/>
              <a:ea typeface="KaiTi"/>
              <a:cs typeface="KaiTi"/>
              <a:sym typeface="KaiTi"/>
            </a:endParaRPr>
          </a:p>
        </p:txBody>
      </p:sp>
      <p:sp>
        <p:nvSpPr>
          <p:cNvPr id="612" name="Google Shape;612;p88"/>
          <p:cNvSpPr txBox="1"/>
          <p:nvPr/>
        </p:nvSpPr>
        <p:spPr>
          <a:xfrm>
            <a:off x="5479875" y="600125"/>
            <a:ext cx="33003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highlight>
                  <a:srgbClr val="FFFF00"/>
                </a:highlight>
                <a:latin typeface="KaiTi"/>
                <a:ea typeface="KaiTi"/>
                <a:cs typeface="KaiTi"/>
                <a:sym typeface="KaiTi"/>
              </a:rPr>
              <a:t>黄昏</a:t>
            </a:r>
            <a:r>
              <a:rPr b="0" i="0" lang="en-US" sz="2400" u="none" cap="none" strike="noStrike">
                <a:solidFill>
                  <a:srgbClr val="000000"/>
                </a:solidFill>
                <a:latin typeface="KaiTi"/>
                <a:ea typeface="KaiTi"/>
                <a:cs typeface="KaiTi"/>
                <a:sym typeface="KaiTi"/>
              </a:rPr>
              <a:t>太阳下去了，我们一起看漂亮的天空。</a:t>
            </a:r>
            <a:endParaRPr b="0" i="0" sz="2400" u="none" cap="none" strike="noStrike">
              <a:solidFill>
                <a:srgbClr val="000000"/>
              </a:solidFill>
              <a:latin typeface="KaiTi"/>
              <a:ea typeface="KaiTi"/>
              <a:cs typeface="KaiTi"/>
              <a:sym typeface="KaiTi"/>
            </a:endParaRPr>
          </a:p>
        </p:txBody>
      </p:sp>
      <p:pic>
        <p:nvPicPr>
          <p:cNvPr id="613" name="Google Shape;613;p88"/>
          <p:cNvPicPr preferRelativeResize="0"/>
          <p:nvPr/>
        </p:nvPicPr>
        <p:blipFill rotWithShape="1">
          <a:blip r:embed="rId3">
            <a:alphaModFix/>
          </a:blip>
          <a:srcRect b="0" l="0" r="0" t="0"/>
          <a:stretch/>
        </p:blipFill>
        <p:spPr>
          <a:xfrm>
            <a:off x="615875" y="1833384"/>
            <a:ext cx="2900700" cy="1965890"/>
          </a:xfrm>
          <a:prstGeom prst="rect">
            <a:avLst/>
          </a:prstGeom>
          <a:noFill/>
          <a:ln>
            <a:noFill/>
          </a:ln>
        </p:spPr>
      </p:pic>
      <p:sp>
        <p:nvSpPr>
          <p:cNvPr id="614" name="Google Shape;614;p88"/>
          <p:cNvSpPr txBox="1"/>
          <p:nvPr/>
        </p:nvSpPr>
        <p:spPr>
          <a:xfrm>
            <a:off x="566225" y="4563350"/>
            <a:ext cx="3000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sng" cap="none" strike="noStrike">
                <a:solidFill>
                  <a:schemeClr val="hlink"/>
                </a:solidFill>
                <a:latin typeface="Arial"/>
                <a:ea typeface="Arial"/>
                <a:cs typeface="Arial"/>
                <a:sym typeface="Arial"/>
                <a:hlinkClick r:id="rId4"/>
              </a:rPr>
              <a:t>https://m.36992.com/tupian/59247.html</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615" name="Google Shape;615;p88"/>
          <p:cNvSpPr txBox="1"/>
          <p:nvPr/>
        </p:nvSpPr>
        <p:spPr>
          <a:xfrm>
            <a:off x="5664000" y="4563350"/>
            <a:ext cx="3000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sng" cap="none" strike="noStrike">
                <a:solidFill>
                  <a:schemeClr val="hlink"/>
                </a:solidFill>
                <a:latin typeface="Arial"/>
                <a:ea typeface="Arial"/>
                <a:cs typeface="Arial"/>
                <a:sym typeface="Arial"/>
                <a:hlinkClick r:id="rId5"/>
              </a:rPr>
              <a:t>https://699pic.com/tupian-500617398.html</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616" name="Google Shape;616;p88"/>
          <p:cNvPicPr preferRelativeResize="0"/>
          <p:nvPr/>
        </p:nvPicPr>
        <p:blipFill rotWithShape="1">
          <a:blip r:embed="rId6">
            <a:alphaModFix/>
          </a:blip>
          <a:srcRect b="0" l="0" r="0" t="0"/>
          <a:stretch/>
        </p:blipFill>
        <p:spPr>
          <a:xfrm>
            <a:off x="5580375" y="1730524"/>
            <a:ext cx="3099300" cy="2171614"/>
          </a:xfrm>
          <a:prstGeom prst="rect">
            <a:avLst/>
          </a:prstGeom>
          <a:noFill/>
          <a:ln>
            <a:noFill/>
          </a:ln>
        </p:spPr>
      </p:pic>
      <p:sp>
        <p:nvSpPr>
          <p:cNvPr id="617" name="Google Shape;617;p88"/>
          <p:cNvSpPr txBox="1"/>
          <p:nvPr/>
        </p:nvSpPr>
        <p:spPr>
          <a:xfrm>
            <a:off x="0" y="0"/>
            <a:ext cx="9144000" cy="4002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Targeted Literacy Skill : I can infer the meanings of compound word (黄昏）.</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89"/>
          <p:cNvSpPr txBox="1"/>
          <p:nvPr/>
        </p:nvSpPr>
        <p:spPr>
          <a:xfrm>
            <a:off x="523164" y="904699"/>
            <a:ext cx="79698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KaiTi"/>
                <a:ea typeface="KaiTi"/>
                <a:cs typeface="KaiTi"/>
                <a:sym typeface="KaiTi"/>
              </a:rPr>
              <a:t>黄昏  +  恋  =  黄昏恋</a:t>
            </a:r>
            <a:endParaRPr b="0" i="0" sz="5400" u="none" cap="none" strike="noStrike">
              <a:solidFill>
                <a:srgbClr val="000000"/>
              </a:solidFill>
              <a:latin typeface="KaiTi"/>
              <a:ea typeface="KaiTi"/>
              <a:cs typeface="KaiTi"/>
              <a:sym typeface="KaiTi"/>
            </a:endParaRPr>
          </a:p>
        </p:txBody>
      </p:sp>
      <p:pic>
        <p:nvPicPr>
          <p:cNvPr descr="Question Cat" id="623" name="Google Shape;623;p89"/>
          <p:cNvPicPr preferRelativeResize="0"/>
          <p:nvPr/>
        </p:nvPicPr>
        <p:blipFill rotWithShape="1">
          <a:blip r:embed="rId3">
            <a:alphaModFix/>
          </a:blip>
          <a:srcRect b="0" l="0" r="0" t="0"/>
          <a:stretch/>
        </p:blipFill>
        <p:spPr>
          <a:xfrm>
            <a:off x="6259775" y="2069876"/>
            <a:ext cx="2619375" cy="2619375"/>
          </a:xfrm>
          <a:prstGeom prst="rect">
            <a:avLst/>
          </a:prstGeom>
          <a:noFill/>
          <a:ln>
            <a:noFill/>
          </a:ln>
        </p:spPr>
      </p:pic>
      <p:pic>
        <p:nvPicPr>
          <p:cNvPr descr="你的恋爱谈到哪个阶段了？来，用英语描述一下[1]" id="624" name="Google Shape;624;p89"/>
          <p:cNvPicPr preferRelativeResize="0"/>
          <p:nvPr/>
        </p:nvPicPr>
        <p:blipFill rotWithShape="1">
          <a:blip r:embed="rId4">
            <a:alphaModFix/>
          </a:blip>
          <a:srcRect b="0" l="0" r="0" t="0"/>
          <a:stretch/>
        </p:blipFill>
        <p:spPr>
          <a:xfrm>
            <a:off x="3311288" y="1956179"/>
            <a:ext cx="2303770" cy="1501290"/>
          </a:xfrm>
          <a:prstGeom prst="rect">
            <a:avLst/>
          </a:prstGeom>
          <a:noFill/>
          <a:ln>
            <a:noFill/>
          </a:ln>
        </p:spPr>
      </p:pic>
      <p:sp>
        <p:nvSpPr>
          <p:cNvPr id="625" name="Google Shape;625;p89"/>
          <p:cNvSpPr txBox="1"/>
          <p:nvPr/>
        </p:nvSpPr>
        <p:spPr>
          <a:xfrm>
            <a:off x="3243617" y="3585619"/>
            <a:ext cx="4087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5">
                  <a:extLst>
                    <a:ext uri="{A12FA001-AC4F-418D-AE19-62706E023703}">
                      <ahyp:hlinkClr val="tx"/>
                    </a:ext>
                  </a:extLst>
                </a:hlinkClick>
              </a:rPr>
              <a:t>https://language.chinadaily.com.cn/2015-10/14/content_22185281.htm</a:t>
            </a:r>
            <a:endParaRPr b="0" i="0" sz="1400" u="none" cap="none" strike="noStrike">
              <a:solidFill>
                <a:srgbClr val="000000"/>
              </a:solidFill>
              <a:latin typeface="Arial"/>
              <a:ea typeface="Arial"/>
              <a:cs typeface="Arial"/>
              <a:sym typeface="Arial"/>
            </a:endParaRPr>
          </a:p>
        </p:txBody>
      </p:sp>
      <p:pic>
        <p:nvPicPr>
          <p:cNvPr descr="Related image" id="626" name="Google Shape;626;p89"/>
          <p:cNvPicPr preferRelativeResize="0"/>
          <p:nvPr/>
        </p:nvPicPr>
        <p:blipFill rotWithShape="1">
          <a:blip r:embed="rId6">
            <a:alphaModFix/>
          </a:blip>
          <a:srcRect b="0" l="0" r="0" t="0"/>
          <a:stretch/>
        </p:blipFill>
        <p:spPr>
          <a:xfrm>
            <a:off x="595954" y="1956179"/>
            <a:ext cx="1937478" cy="2181936"/>
          </a:xfrm>
          <a:prstGeom prst="rect">
            <a:avLst/>
          </a:prstGeom>
          <a:noFill/>
          <a:ln>
            <a:noFill/>
          </a:ln>
        </p:spPr>
      </p:pic>
      <p:sp>
        <p:nvSpPr>
          <p:cNvPr id="627" name="Google Shape;627;p89"/>
          <p:cNvSpPr txBox="1"/>
          <p:nvPr/>
        </p:nvSpPr>
        <p:spPr>
          <a:xfrm>
            <a:off x="461246" y="4234548"/>
            <a:ext cx="2900700" cy="7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7">
                  <a:extLst>
                    <a:ext uri="{A12FA001-AC4F-418D-AE19-62706E023703}">
                      <ahyp:hlinkClr val="tx"/>
                    </a:ext>
                  </a:extLst>
                </a:hlinkClick>
              </a:rPr>
              <a:t>https://bbs.wenxuecity.com/ktv/1924262.html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89"/>
          <p:cNvSpPr txBox="1"/>
          <p:nvPr/>
        </p:nvSpPr>
        <p:spPr>
          <a:xfrm>
            <a:off x="0" y="0"/>
            <a:ext cx="9144000" cy="4002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Targeted Literacy Skill : I can infer the meanings of compound words.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90"/>
          <p:cNvSpPr txBox="1"/>
          <p:nvPr/>
        </p:nvSpPr>
        <p:spPr>
          <a:xfrm>
            <a:off x="423623" y="1495500"/>
            <a:ext cx="46686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KaiTi"/>
                <a:ea typeface="KaiTi"/>
                <a:cs typeface="KaiTi"/>
                <a:sym typeface="KaiTi"/>
              </a:rPr>
              <a:t>黄昏恋是老人交男女朋友，老人谈恋爱。 </a:t>
            </a:r>
            <a:endParaRPr b="0" i="0" sz="3600" u="none" cap="none" strike="noStrike">
              <a:solidFill>
                <a:srgbClr val="000000"/>
              </a:solidFill>
              <a:latin typeface="KaiTi"/>
              <a:ea typeface="KaiTi"/>
              <a:cs typeface="KaiTi"/>
              <a:sym typeface="KaiTi"/>
            </a:endParaRPr>
          </a:p>
        </p:txBody>
      </p:sp>
      <p:pic>
        <p:nvPicPr>
          <p:cNvPr descr="黄昏恋图片_黄昏恋素材_黄昏恋高清图片_摄图网图片下载" id="634" name="Google Shape;634;p90"/>
          <p:cNvPicPr preferRelativeResize="0"/>
          <p:nvPr/>
        </p:nvPicPr>
        <p:blipFill rotWithShape="1">
          <a:blip r:embed="rId3">
            <a:alphaModFix/>
          </a:blip>
          <a:srcRect b="0" l="0" r="0" t="0"/>
          <a:stretch/>
        </p:blipFill>
        <p:spPr>
          <a:xfrm>
            <a:off x="5315535" y="1773990"/>
            <a:ext cx="3460006" cy="2306670"/>
          </a:xfrm>
          <a:prstGeom prst="rect">
            <a:avLst/>
          </a:prstGeom>
          <a:noFill/>
          <a:ln>
            <a:noFill/>
          </a:ln>
        </p:spPr>
      </p:pic>
      <p:sp>
        <p:nvSpPr>
          <p:cNvPr id="635" name="Google Shape;635;p90"/>
          <p:cNvSpPr txBox="1"/>
          <p:nvPr/>
        </p:nvSpPr>
        <p:spPr>
          <a:xfrm>
            <a:off x="206991" y="4080653"/>
            <a:ext cx="4572000"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https://img95.699pic.com/photo/40027/8625.jpg_wh300.jpg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91"/>
          <p:cNvSpPr txBox="1"/>
          <p:nvPr/>
        </p:nvSpPr>
        <p:spPr>
          <a:xfrm>
            <a:off x="30950" y="523073"/>
            <a:ext cx="7406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KaiTi"/>
                <a:ea typeface="KaiTi"/>
                <a:cs typeface="KaiTi"/>
                <a:sym typeface="KaiTi"/>
              </a:rPr>
              <a:t>你认为这些字是什么意思呢？什么样子的恋爱呢？</a:t>
            </a:r>
            <a:endParaRPr b="0" i="0" sz="2400" u="none" cap="none" strike="noStrike">
              <a:solidFill>
                <a:srgbClr val="000000"/>
              </a:solidFill>
              <a:latin typeface="KaiTi"/>
              <a:ea typeface="KaiTi"/>
              <a:cs typeface="KaiTi"/>
              <a:sym typeface="KaiTi"/>
            </a:endParaRPr>
          </a:p>
        </p:txBody>
      </p:sp>
      <p:graphicFrame>
        <p:nvGraphicFramePr>
          <p:cNvPr id="641" name="Google Shape;641;p91"/>
          <p:cNvGraphicFramePr/>
          <p:nvPr/>
        </p:nvGraphicFramePr>
        <p:xfrm>
          <a:off x="504975" y="1468600"/>
          <a:ext cx="3000000" cy="3000000"/>
        </p:xfrm>
        <a:graphic>
          <a:graphicData uri="http://schemas.openxmlformats.org/drawingml/2006/table">
            <a:tbl>
              <a:tblPr>
                <a:noFill/>
                <a:tableStyleId>{9024BF55-C1F4-4C7B-ACCC-3D5E4EFF8650}</a:tableStyleId>
              </a:tblPr>
              <a:tblGrid>
                <a:gridCol w="6194625"/>
              </a:tblGrid>
              <a:tr h="3450575">
                <a:tc>
                  <a:txBody>
                    <a:bodyPr/>
                    <a:lstStyle/>
                    <a:p>
                      <a:pPr indent="-304800" lvl="0" marL="342900" marR="0" rtl="0" algn="l">
                        <a:lnSpc>
                          <a:spcPct val="120000"/>
                        </a:lnSpc>
                        <a:spcBef>
                          <a:spcPts val="0"/>
                        </a:spcBef>
                        <a:spcAft>
                          <a:spcPts val="0"/>
                        </a:spcAft>
                        <a:buClr>
                          <a:schemeClr val="dk1"/>
                        </a:buClr>
                        <a:buSzPts val="1800"/>
                        <a:buFont typeface="Arial"/>
                        <a:buAutoNum type="arabicPeriod"/>
                      </a:pPr>
                      <a:r>
                        <a:rPr lang="en-US" sz="1800" u="none" cap="none" strike="noStrike">
                          <a:solidFill>
                            <a:schemeClr val="dk1"/>
                          </a:solidFill>
                          <a:latin typeface="KaiTi"/>
                          <a:ea typeface="KaiTi"/>
                          <a:cs typeface="KaiTi"/>
                          <a:sym typeface="KaiTi"/>
                        </a:rPr>
                        <a:t>早   +  恋  =  早恋      = __________</a:t>
                      </a:r>
                      <a:endParaRPr sz="1800" u="none" cap="none" strike="noStrike">
                        <a:solidFill>
                          <a:schemeClr val="dk1"/>
                        </a:solidFill>
                        <a:latin typeface="KaiTi"/>
                        <a:ea typeface="KaiTi"/>
                        <a:cs typeface="KaiTi"/>
                        <a:sym typeface="KaiTi"/>
                      </a:endParaRPr>
                    </a:p>
                    <a:p>
                      <a:pPr indent="-304800" lvl="0" marL="342900" marR="0" rtl="0" algn="l">
                        <a:lnSpc>
                          <a:spcPct val="120000"/>
                        </a:lnSpc>
                        <a:spcBef>
                          <a:spcPts val="0"/>
                        </a:spcBef>
                        <a:spcAft>
                          <a:spcPts val="0"/>
                        </a:spcAft>
                        <a:buClr>
                          <a:schemeClr val="dk1"/>
                        </a:buClr>
                        <a:buSzPts val="1800"/>
                        <a:buFont typeface="Arial"/>
                        <a:buAutoNum type="arabicPeriod"/>
                      </a:pPr>
                      <a:r>
                        <a:rPr lang="en-US" sz="1800" u="none" cap="none" strike="noStrike">
                          <a:solidFill>
                            <a:schemeClr val="dk1"/>
                          </a:solidFill>
                          <a:latin typeface="KaiTi"/>
                          <a:ea typeface="KaiTi"/>
                          <a:cs typeface="KaiTi"/>
                          <a:sym typeface="KaiTi"/>
                        </a:rPr>
                        <a:t>黄昏 +  恋  =  黄昏恋    = __________</a:t>
                      </a:r>
                      <a:endParaRPr sz="1800" u="none" cap="none" strike="noStrike">
                        <a:solidFill>
                          <a:schemeClr val="dk1"/>
                        </a:solidFill>
                        <a:latin typeface="KaiTi"/>
                        <a:ea typeface="KaiTi"/>
                        <a:cs typeface="KaiTi"/>
                        <a:sym typeface="KaiTi"/>
                      </a:endParaRPr>
                    </a:p>
                    <a:p>
                      <a:pPr indent="-304800" lvl="0" marL="342900" marR="0" rtl="0" algn="l">
                        <a:lnSpc>
                          <a:spcPct val="120000"/>
                        </a:lnSpc>
                        <a:spcBef>
                          <a:spcPts val="0"/>
                        </a:spcBef>
                        <a:spcAft>
                          <a:spcPts val="0"/>
                        </a:spcAft>
                        <a:buClr>
                          <a:schemeClr val="dk1"/>
                        </a:buClr>
                        <a:buSzPts val="1800"/>
                        <a:buFont typeface="Arial"/>
                        <a:buAutoNum type="arabicPeriod"/>
                      </a:pPr>
                      <a:r>
                        <a:rPr lang="en-US" sz="1800" u="none" cap="none" strike="noStrike">
                          <a:solidFill>
                            <a:schemeClr val="dk1"/>
                          </a:solidFill>
                          <a:latin typeface="KaiTi"/>
                          <a:ea typeface="KaiTi"/>
                          <a:cs typeface="KaiTi"/>
                          <a:sym typeface="KaiTi"/>
                        </a:rPr>
                        <a:t>初   +  恋  = __________ = __________</a:t>
                      </a:r>
                      <a:endParaRPr sz="1800" u="none" cap="none" strike="noStrike">
                        <a:solidFill>
                          <a:schemeClr val="dk1"/>
                        </a:solidFill>
                        <a:latin typeface="KaiTi"/>
                        <a:ea typeface="KaiTi"/>
                        <a:cs typeface="KaiTi"/>
                        <a:sym typeface="KaiTi"/>
                      </a:endParaRPr>
                    </a:p>
                    <a:p>
                      <a:pPr indent="-304800" lvl="0" marL="342900" marR="0" rtl="0" algn="l">
                        <a:lnSpc>
                          <a:spcPct val="120000"/>
                        </a:lnSpc>
                        <a:spcBef>
                          <a:spcPts val="0"/>
                        </a:spcBef>
                        <a:spcAft>
                          <a:spcPts val="0"/>
                        </a:spcAft>
                        <a:buClr>
                          <a:schemeClr val="dk1"/>
                        </a:buClr>
                        <a:buSzPts val="1800"/>
                        <a:buFont typeface="Arial"/>
                        <a:buAutoNum type="arabicPeriod"/>
                      </a:pPr>
                      <a:r>
                        <a:rPr lang="en-US" sz="1800" u="none" cap="none" strike="noStrike">
                          <a:solidFill>
                            <a:schemeClr val="dk1"/>
                          </a:solidFill>
                          <a:latin typeface="KaiTi"/>
                          <a:ea typeface="KaiTi"/>
                          <a:cs typeface="KaiTi"/>
                          <a:sym typeface="KaiTi"/>
                        </a:rPr>
                        <a:t>热   +  恋  = __________ = __________</a:t>
                      </a:r>
                      <a:endParaRPr sz="1800" u="none" cap="none" strike="noStrike">
                        <a:solidFill>
                          <a:schemeClr val="dk1"/>
                        </a:solidFill>
                        <a:latin typeface="KaiTi"/>
                        <a:ea typeface="KaiTi"/>
                        <a:cs typeface="KaiTi"/>
                        <a:sym typeface="KaiTi"/>
                      </a:endParaRPr>
                    </a:p>
                    <a:p>
                      <a:pPr indent="-304800" lvl="0" marL="342900" marR="0" rtl="0" algn="l">
                        <a:lnSpc>
                          <a:spcPct val="120000"/>
                        </a:lnSpc>
                        <a:spcBef>
                          <a:spcPts val="0"/>
                        </a:spcBef>
                        <a:spcAft>
                          <a:spcPts val="0"/>
                        </a:spcAft>
                        <a:buClr>
                          <a:schemeClr val="dk1"/>
                        </a:buClr>
                        <a:buSzPts val="1800"/>
                        <a:buFont typeface="Arial"/>
                        <a:buAutoNum type="arabicPeriod"/>
                      </a:pPr>
                      <a:r>
                        <a:rPr lang="en-US" sz="1800" u="none" cap="none" strike="noStrike">
                          <a:solidFill>
                            <a:schemeClr val="dk1"/>
                          </a:solidFill>
                          <a:latin typeface="KaiTi"/>
                          <a:ea typeface="KaiTi"/>
                          <a:cs typeface="KaiTi"/>
                          <a:sym typeface="KaiTi"/>
                        </a:rPr>
                        <a:t>网   +  恋  = __________ = __________</a:t>
                      </a:r>
                      <a:endParaRPr sz="1800" u="none" cap="none" strike="noStrike">
                        <a:solidFill>
                          <a:schemeClr val="dk1"/>
                        </a:solidFill>
                        <a:latin typeface="KaiTi"/>
                        <a:ea typeface="KaiTi"/>
                        <a:cs typeface="KaiTi"/>
                        <a:sym typeface="KaiTi"/>
                      </a:endParaRPr>
                    </a:p>
                    <a:p>
                      <a:pPr indent="-304800" lvl="0" marL="342900" marR="0" rtl="0" algn="l">
                        <a:lnSpc>
                          <a:spcPct val="120000"/>
                        </a:lnSpc>
                        <a:spcBef>
                          <a:spcPts val="0"/>
                        </a:spcBef>
                        <a:spcAft>
                          <a:spcPts val="0"/>
                        </a:spcAft>
                        <a:buClr>
                          <a:schemeClr val="dk1"/>
                        </a:buClr>
                        <a:buSzPts val="1800"/>
                        <a:buFont typeface="Arial"/>
                        <a:buAutoNum type="arabicPeriod"/>
                      </a:pPr>
                      <a:r>
                        <a:rPr lang="en-US" sz="1800" u="none" cap="none" strike="noStrike">
                          <a:solidFill>
                            <a:schemeClr val="dk1"/>
                          </a:solidFill>
                          <a:latin typeface="KaiTi"/>
                          <a:ea typeface="KaiTi"/>
                          <a:cs typeface="KaiTi"/>
                          <a:sym typeface="KaiTi"/>
                        </a:rPr>
                        <a:t>自   +  恋  = __________ = __________</a:t>
                      </a:r>
                      <a:endParaRPr sz="1800" u="none" cap="none" strike="noStrike">
                        <a:solidFill>
                          <a:schemeClr val="dk1"/>
                        </a:solidFill>
                      </a:endParaRPr>
                    </a:p>
                    <a:p>
                      <a:pPr indent="-304800" lvl="0" marL="342900" marR="0" rtl="0" algn="l">
                        <a:lnSpc>
                          <a:spcPct val="120000"/>
                        </a:lnSpc>
                        <a:spcBef>
                          <a:spcPts val="0"/>
                        </a:spcBef>
                        <a:spcAft>
                          <a:spcPts val="0"/>
                        </a:spcAft>
                        <a:buClr>
                          <a:schemeClr val="dk1"/>
                        </a:buClr>
                        <a:buSzPts val="1800"/>
                        <a:buFont typeface="Arial"/>
                        <a:buAutoNum type="arabicPeriod"/>
                      </a:pPr>
                      <a:r>
                        <a:rPr lang="en-US" sz="1800" u="none" cap="none" strike="noStrike">
                          <a:solidFill>
                            <a:schemeClr val="dk1"/>
                          </a:solidFill>
                          <a:latin typeface="KaiTi"/>
                          <a:ea typeface="KaiTi"/>
                          <a:cs typeface="KaiTi"/>
                          <a:sym typeface="KaiTi"/>
                        </a:rPr>
                        <a:t>单   +  恋  = __________ = __________</a:t>
                      </a:r>
                      <a:endParaRPr sz="1800" u="none" cap="none" strike="noStrike">
                        <a:solidFill>
                          <a:schemeClr val="dk1"/>
                        </a:solidFill>
                        <a:latin typeface="KaiTi"/>
                        <a:ea typeface="KaiTi"/>
                        <a:cs typeface="KaiTi"/>
                        <a:sym typeface="KaiTi"/>
                      </a:endParaRPr>
                    </a:p>
                    <a:p>
                      <a:pPr indent="-304800" lvl="0" marL="342900" marR="0" rtl="0" algn="l">
                        <a:lnSpc>
                          <a:spcPct val="120000"/>
                        </a:lnSpc>
                        <a:spcBef>
                          <a:spcPts val="0"/>
                        </a:spcBef>
                        <a:spcAft>
                          <a:spcPts val="0"/>
                        </a:spcAft>
                        <a:buClr>
                          <a:schemeClr val="dk1"/>
                        </a:buClr>
                        <a:buSzPts val="1800"/>
                        <a:buFont typeface="KaiTi"/>
                        <a:buAutoNum type="arabicPeriod"/>
                      </a:pPr>
                      <a:r>
                        <a:rPr lang="en-US" sz="1800" u="none" cap="none" strike="noStrike">
                          <a:solidFill>
                            <a:schemeClr val="dk1"/>
                          </a:solidFill>
                          <a:latin typeface="KaiTi"/>
                          <a:ea typeface="KaiTi"/>
                          <a:cs typeface="KaiTi"/>
                          <a:sym typeface="KaiTi"/>
                        </a:rPr>
                        <a:t>暗   +  恋  = __________ = __________</a:t>
                      </a:r>
                      <a:endParaRPr sz="1800" u="none" cap="none" strike="noStrike">
                        <a:solidFill>
                          <a:schemeClr val="dk1"/>
                        </a:solidFill>
                        <a:latin typeface="KaiTi"/>
                        <a:ea typeface="KaiTi"/>
                        <a:cs typeface="KaiTi"/>
                        <a:sym typeface="KaiTi"/>
                      </a:endParaRPr>
                    </a:p>
                    <a:p>
                      <a:pPr indent="-304800" lvl="0" marL="342900" marR="0" rtl="0" algn="l">
                        <a:lnSpc>
                          <a:spcPct val="120000"/>
                        </a:lnSpc>
                        <a:spcBef>
                          <a:spcPts val="0"/>
                        </a:spcBef>
                        <a:spcAft>
                          <a:spcPts val="0"/>
                        </a:spcAft>
                        <a:buClr>
                          <a:schemeClr val="dk1"/>
                        </a:buClr>
                        <a:buSzPts val="1800"/>
                        <a:buFont typeface="Arial"/>
                        <a:buAutoNum type="arabicPeriod"/>
                      </a:pPr>
                      <a:r>
                        <a:rPr lang="en-US" sz="1800" u="none" cap="none" strike="noStrike">
                          <a:solidFill>
                            <a:schemeClr val="dk1"/>
                          </a:solidFill>
                          <a:latin typeface="KaiTi"/>
                          <a:ea typeface="KaiTi"/>
                          <a:cs typeface="KaiTi"/>
                          <a:sym typeface="KaiTi"/>
                        </a:rPr>
                        <a:t>三角 +  恋  = __________ = __________</a:t>
                      </a:r>
                      <a:endParaRPr sz="1800" u="none" cap="none" strike="noStrike">
                        <a:solidFill>
                          <a:schemeClr val="dk1"/>
                        </a:solidFill>
                        <a:latin typeface="KaiTi"/>
                        <a:ea typeface="KaiTi"/>
                        <a:cs typeface="KaiTi"/>
                        <a:sym typeface="KaiTi"/>
                      </a:endParaRPr>
                    </a:p>
                    <a:p>
                      <a:pPr indent="-304800" lvl="0" marL="342900" marR="0" rtl="0" algn="l">
                        <a:lnSpc>
                          <a:spcPct val="120000"/>
                        </a:lnSpc>
                        <a:spcBef>
                          <a:spcPts val="0"/>
                        </a:spcBef>
                        <a:spcAft>
                          <a:spcPts val="0"/>
                        </a:spcAft>
                        <a:buClr>
                          <a:schemeClr val="dk1"/>
                        </a:buClr>
                        <a:buSzPts val="1800"/>
                        <a:buFont typeface="Arial"/>
                        <a:buAutoNum type="arabicPeriod"/>
                      </a:pPr>
                      <a:r>
                        <a:rPr lang="en-US" sz="1800" u="none" cap="none" strike="noStrike">
                          <a:solidFill>
                            <a:schemeClr val="dk1"/>
                          </a:solidFill>
                          <a:latin typeface="KaiTi"/>
                          <a:ea typeface="KaiTi"/>
                          <a:cs typeface="KaiTi"/>
                          <a:sym typeface="KaiTi"/>
                        </a:rPr>
                        <a:t>同性 +  恋  = __________ = __________</a:t>
                      </a:r>
                      <a:endParaRPr sz="1800" u="none" cap="none" strike="noStrike">
                        <a:solidFill>
                          <a:schemeClr val="dk1"/>
                        </a:solidFill>
                        <a:latin typeface="KaiTi"/>
                        <a:ea typeface="KaiTi"/>
                        <a:cs typeface="KaiTi"/>
                        <a:sym typeface="KaiTi"/>
                      </a:endParaRPr>
                    </a:p>
                  </a:txBody>
                  <a:tcPr marT="91425" marB="91425" marR="91425" marL="91425"/>
                </a:tc>
              </a:tr>
            </a:tbl>
          </a:graphicData>
        </a:graphic>
      </p:graphicFrame>
      <p:graphicFrame>
        <p:nvGraphicFramePr>
          <p:cNvPr id="642" name="Google Shape;642;p91"/>
          <p:cNvGraphicFramePr/>
          <p:nvPr/>
        </p:nvGraphicFramePr>
        <p:xfrm>
          <a:off x="6876850" y="863075"/>
          <a:ext cx="3000000" cy="3000000"/>
        </p:xfrm>
        <a:graphic>
          <a:graphicData uri="http://schemas.openxmlformats.org/drawingml/2006/table">
            <a:tbl>
              <a:tblPr>
                <a:noFill/>
                <a:tableStyleId>{9024BF55-C1F4-4C7B-ACCC-3D5E4EFF8650}</a:tableStyleId>
              </a:tblPr>
              <a:tblGrid>
                <a:gridCol w="2094225"/>
              </a:tblGrid>
              <a:tr h="3724625">
                <a:tc>
                  <a:txBody>
                    <a:bodyPr/>
                    <a:lstStyle/>
                    <a:p>
                      <a:pPr indent="-317500" lvl="0" marL="457200" marR="0" rtl="0" algn="l">
                        <a:lnSpc>
                          <a:spcPct val="120000"/>
                        </a:lnSpc>
                        <a:spcBef>
                          <a:spcPts val="0"/>
                        </a:spcBef>
                        <a:spcAft>
                          <a:spcPts val="0"/>
                        </a:spcAft>
                        <a:buClr>
                          <a:srgbClr val="000000"/>
                        </a:buClr>
                        <a:buSzPts val="1400"/>
                        <a:buFont typeface="KaiTi"/>
                        <a:buAutoNum type="alphaUcPeriod"/>
                      </a:pPr>
                      <a:r>
                        <a:rPr lang="en-US" sz="1400" u="none" cap="none" strike="noStrike">
                          <a:solidFill>
                            <a:schemeClr val="dk1"/>
                          </a:solidFill>
                          <a:latin typeface="KaiTi"/>
                          <a:ea typeface="KaiTi"/>
                          <a:cs typeface="KaiTi"/>
                          <a:sym typeface="KaiTi"/>
                        </a:rPr>
                        <a:t>小学生、中学生谈恋爱</a:t>
                      </a:r>
                      <a:endParaRPr sz="1400" u="none" cap="none" strike="noStrike">
                        <a:solidFill>
                          <a:schemeClr val="dk1"/>
                        </a:solidFill>
                        <a:latin typeface="KaiTi"/>
                        <a:ea typeface="KaiTi"/>
                        <a:cs typeface="KaiTi"/>
                        <a:sym typeface="KaiTi"/>
                      </a:endParaRPr>
                    </a:p>
                    <a:p>
                      <a:pPr indent="-317500" lvl="0" marL="457200" marR="0" rtl="0" algn="l">
                        <a:lnSpc>
                          <a:spcPct val="120000"/>
                        </a:lnSpc>
                        <a:spcBef>
                          <a:spcPts val="0"/>
                        </a:spcBef>
                        <a:spcAft>
                          <a:spcPts val="0"/>
                        </a:spcAft>
                        <a:buClr>
                          <a:srgbClr val="000000"/>
                        </a:buClr>
                        <a:buSzPts val="1400"/>
                        <a:buFont typeface="KaiTi"/>
                        <a:buAutoNum type="alphaUcPeriod"/>
                      </a:pPr>
                      <a:r>
                        <a:rPr lang="en-US" sz="1400" u="none" cap="none" strike="noStrike">
                          <a:latin typeface="KaiTi"/>
                          <a:ea typeface="KaiTi"/>
                          <a:cs typeface="KaiTi"/>
                          <a:sym typeface="KaiTi"/>
                        </a:rPr>
                        <a:t>老人谈恋爱</a:t>
                      </a:r>
                      <a:endParaRPr sz="1400" u="none" cap="none" strike="noStrike">
                        <a:latin typeface="KaiTi"/>
                        <a:ea typeface="KaiTi"/>
                        <a:cs typeface="KaiTi"/>
                        <a:sym typeface="KaiTi"/>
                      </a:endParaRPr>
                    </a:p>
                    <a:p>
                      <a:pPr indent="-317500" lvl="0" marL="457200" marR="0" rtl="0" algn="l">
                        <a:lnSpc>
                          <a:spcPct val="120000"/>
                        </a:lnSpc>
                        <a:spcBef>
                          <a:spcPts val="0"/>
                        </a:spcBef>
                        <a:spcAft>
                          <a:spcPts val="0"/>
                        </a:spcAft>
                        <a:buClr>
                          <a:srgbClr val="000000"/>
                        </a:buClr>
                        <a:buSzPts val="1400"/>
                        <a:buFont typeface="KaiTi"/>
                        <a:buAutoNum type="alphaUcPeriod"/>
                      </a:pPr>
                      <a:r>
                        <a:rPr lang="en-US" sz="1400" u="none" cap="none" strike="noStrike">
                          <a:latin typeface="KaiTi"/>
                          <a:ea typeface="KaiTi"/>
                          <a:cs typeface="KaiTi"/>
                          <a:sym typeface="KaiTi"/>
                        </a:rPr>
                        <a:t>上网谈恋爱</a:t>
                      </a:r>
                      <a:endParaRPr sz="1400" u="none" cap="none" strike="noStrike">
                        <a:latin typeface="KaiTi"/>
                        <a:ea typeface="KaiTi"/>
                        <a:cs typeface="KaiTi"/>
                        <a:sym typeface="KaiTi"/>
                      </a:endParaRPr>
                    </a:p>
                    <a:p>
                      <a:pPr indent="-317500" lvl="0" marL="457200" marR="0" rtl="0" algn="l">
                        <a:lnSpc>
                          <a:spcPct val="120000"/>
                        </a:lnSpc>
                        <a:spcBef>
                          <a:spcPts val="0"/>
                        </a:spcBef>
                        <a:spcAft>
                          <a:spcPts val="0"/>
                        </a:spcAft>
                        <a:buClr>
                          <a:srgbClr val="000000"/>
                        </a:buClr>
                        <a:buSzPts val="1400"/>
                        <a:buFont typeface="KaiTi"/>
                        <a:buAutoNum type="alphaUcPeriod"/>
                      </a:pPr>
                      <a:r>
                        <a:rPr lang="en-US" sz="1400" u="none" cap="none" strike="noStrike">
                          <a:latin typeface="KaiTi"/>
                          <a:ea typeface="KaiTi"/>
                          <a:cs typeface="KaiTi"/>
                          <a:sym typeface="KaiTi"/>
                        </a:rPr>
                        <a:t>第一次谈恋爱</a:t>
                      </a:r>
                      <a:endParaRPr sz="1400" u="none" cap="none" strike="noStrike">
                        <a:latin typeface="KaiTi"/>
                        <a:ea typeface="KaiTi"/>
                        <a:cs typeface="KaiTi"/>
                        <a:sym typeface="KaiTi"/>
                      </a:endParaRPr>
                    </a:p>
                    <a:p>
                      <a:pPr indent="-317500" lvl="0" marL="457200" marR="0" rtl="0" algn="l">
                        <a:lnSpc>
                          <a:spcPct val="120000"/>
                        </a:lnSpc>
                        <a:spcBef>
                          <a:spcPts val="0"/>
                        </a:spcBef>
                        <a:spcAft>
                          <a:spcPts val="0"/>
                        </a:spcAft>
                        <a:buClr>
                          <a:srgbClr val="000000"/>
                        </a:buClr>
                        <a:buSzPts val="1400"/>
                        <a:buFont typeface="KaiTi"/>
                        <a:buAutoNum type="alphaUcPeriod"/>
                      </a:pPr>
                      <a:r>
                        <a:rPr lang="en-US" sz="1400" u="none" cap="none" strike="noStrike">
                          <a:latin typeface="KaiTi"/>
                          <a:ea typeface="KaiTi"/>
                          <a:cs typeface="KaiTi"/>
                          <a:sym typeface="KaiTi"/>
                        </a:rPr>
                        <a:t>三个人谈恋爱</a:t>
                      </a:r>
                      <a:endParaRPr sz="1400" u="none" cap="none" strike="noStrike">
                        <a:latin typeface="KaiTi"/>
                        <a:ea typeface="KaiTi"/>
                        <a:cs typeface="KaiTi"/>
                        <a:sym typeface="KaiTi"/>
                      </a:endParaRPr>
                    </a:p>
                    <a:p>
                      <a:pPr indent="-317500" lvl="0" marL="457200" marR="0" rtl="0" algn="l">
                        <a:lnSpc>
                          <a:spcPct val="120000"/>
                        </a:lnSpc>
                        <a:spcBef>
                          <a:spcPts val="0"/>
                        </a:spcBef>
                        <a:spcAft>
                          <a:spcPts val="0"/>
                        </a:spcAft>
                        <a:buClr>
                          <a:srgbClr val="000000"/>
                        </a:buClr>
                        <a:buSzPts val="1400"/>
                        <a:buFont typeface="KaiTi"/>
                        <a:buAutoNum type="alphaUcPeriod"/>
                      </a:pPr>
                      <a:r>
                        <a:rPr lang="en-US" sz="1400" u="none" cap="none" strike="noStrike">
                          <a:latin typeface="KaiTi"/>
                          <a:ea typeface="KaiTi"/>
                          <a:cs typeface="KaiTi"/>
                          <a:sym typeface="KaiTi"/>
                        </a:rPr>
                        <a:t>男跟男谈恋爱，女跟女谈恋爱</a:t>
                      </a:r>
                      <a:endParaRPr sz="1400" u="none" cap="none" strike="noStrike">
                        <a:latin typeface="KaiTi"/>
                        <a:ea typeface="KaiTi"/>
                        <a:cs typeface="KaiTi"/>
                        <a:sym typeface="KaiTi"/>
                      </a:endParaRPr>
                    </a:p>
                    <a:p>
                      <a:pPr indent="-317500" lvl="0" marL="457200" marR="0" rtl="0" algn="l">
                        <a:lnSpc>
                          <a:spcPct val="120000"/>
                        </a:lnSpc>
                        <a:spcBef>
                          <a:spcPts val="0"/>
                        </a:spcBef>
                        <a:spcAft>
                          <a:spcPts val="0"/>
                        </a:spcAft>
                        <a:buClr>
                          <a:srgbClr val="000000"/>
                        </a:buClr>
                        <a:buSzPts val="1400"/>
                        <a:buFont typeface="KaiTi"/>
                        <a:buAutoNum type="alphaUcPeriod"/>
                      </a:pPr>
                      <a:r>
                        <a:rPr lang="en-US" sz="1400" u="none" cap="none" strike="noStrike">
                          <a:latin typeface="KaiTi"/>
                          <a:ea typeface="KaiTi"/>
                          <a:cs typeface="KaiTi"/>
                          <a:sym typeface="KaiTi"/>
                        </a:rPr>
                        <a:t>非常喜欢自己</a:t>
                      </a:r>
                      <a:endParaRPr sz="1400" u="none" cap="none" strike="noStrike">
                        <a:latin typeface="KaiTi"/>
                        <a:ea typeface="KaiTi"/>
                        <a:cs typeface="KaiTi"/>
                        <a:sym typeface="KaiTi"/>
                      </a:endParaRPr>
                    </a:p>
                    <a:p>
                      <a:pPr indent="-317500" lvl="0" marL="457200" marR="0" rtl="0" algn="l">
                        <a:lnSpc>
                          <a:spcPct val="120000"/>
                        </a:lnSpc>
                        <a:spcBef>
                          <a:spcPts val="0"/>
                        </a:spcBef>
                        <a:spcAft>
                          <a:spcPts val="0"/>
                        </a:spcAft>
                        <a:buClr>
                          <a:srgbClr val="000000"/>
                        </a:buClr>
                        <a:buSzPts val="1400"/>
                        <a:buFont typeface="KaiTi"/>
                        <a:buAutoNum type="alphaUcPeriod"/>
                      </a:pPr>
                      <a:r>
                        <a:rPr lang="en-US" sz="1400" u="none" cap="none" strike="noStrike">
                          <a:latin typeface="KaiTi"/>
                          <a:ea typeface="KaiTi"/>
                          <a:cs typeface="KaiTi"/>
                          <a:sym typeface="KaiTi"/>
                        </a:rPr>
                        <a:t>我喜欢TA，可是TA不喜欢我。</a:t>
                      </a:r>
                      <a:endParaRPr sz="1400" u="none" cap="none" strike="noStrike">
                        <a:latin typeface="KaiTi"/>
                        <a:ea typeface="KaiTi"/>
                        <a:cs typeface="KaiTi"/>
                        <a:sym typeface="KaiTi"/>
                      </a:endParaRPr>
                    </a:p>
                    <a:p>
                      <a:pPr indent="-317500" lvl="0" marL="457200" marR="0" rtl="0" algn="l">
                        <a:lnSpc>
                          <a:spcPct val="120000"/>
                        </a:lnSpc>
                        <a:spcBef>
                          <a:spcPts val="0"/>
                        </a:spcBef>
                        <a:spcAft>
                          <a:spcPts val="0"/>
                        </a:spcAft>
                        <a:buClr>
                          <a:srgbClr val="000000"/>
                        </a:buClr>
                        <a:buSzPts val="1400"/>
                        <a:buFont typeface="KaiTi"/>
                        <a:buAutoNum type="alphaUcPeriod"/>
                      </a:pPr>
                      <a:r>
                        <a:rPr lang="en-US" sz="1400" u="none" cap="none" strike="noStrike">
                          <a:latin typeface="KaiTi"/>
                          <a:ea typeface="KaiTi"/>
                          <a:cs typeface="KaiTi"/>
                          <a:sym typeface="KaiTi"/>
                        </a:rPr>
                        <a:t>我喜欢TA，可是他不知道我喜欢TA。</a:t>
                      </a:r>
                      <a:endParaRPr sz="1400" u="none" cap="none" strike="noStrike">
                        <a:latin typeface="KaiTi"/>
                        <a:ea typeface="KaiTi"/>
                        <a:cs typeface="KaiTi"/>
                        <a:sym typeface="KaiTi"/>
                      </a:endParaRPr>
                    </a:p>
                    <a:p>
                      <a:pPr indent="-317500" lvl="0" marL="457200" marR="0" rtl="0" algn="l">
                        <a:lnSpc>
                          <a:spcPct val="120000"/>
                        </a:lnSpc>
                        <a:spcBef>
                          <a:spcPts val="0"/>
                        </a:spcBef>
                        <a:spcAft>
                          <a:spcPts val="0"/>
                        </a:spcAft>
                        <a:buClr>
                          <a:srgbClr val="000000"/>
                        </a:buClr>
                        <a:buSzPts val="1400"/>
                        <a:buFont typeface="KaiTi"/>
                        <a:buAutoNum type="alphaUcPeriod"/>
                      </a:pPr>
                      <a:r>
                        <a:rPr lang="en-US" sz="1400" u="none" cap="none" strike="noStrike">
                          <a:latin typeface="KaiTi"/>
                          <a:ea typeface="KaiTi"/>
                          <a:cs typeface="KaiTi"/>
                          <a:sym typeface="KaiTi"/>
                        </a:rPr>
                        <a:t>谈恋爱谈得很火热</a:t>
                      </a:r>
                      <a:endParaRPr sz="1400" u="none" cap="none" strike="noStrike">
                        <a:latin typeface="KaiTi"/>
                        <a:ea typeface="KaiTi"/>
                        <a:cs typeface="KaiTi"/>
                        <a:sym typeface="KaiTi"/>
                      </a:endParaRPr>
                    </a:p>
                  </a:txBody>
                  <a:tcPr marT="91425" marB="91425" marR="91425" marL="91425">
                    <a:solidFill>
                      <a:srgbClr val="FFF2CC"/>
                    </a:solidFill>
                  </a:tcPr>
                </a:tc>
              </a:tr>
            </a:tbl>
          </a:graphicData>
        </a:graphic>
      </p:graphicFrame>
      <p:sp>
        <p:nvSpPr>
          <p:cNvPr id="643" name="Google Shape;643;p91"/>
          <p:cNvSpPr txBox="1"/>
          <p:nvPr/>
        </p:nvSpPr>
        <p:spPr>
          <a:xfrm>
            <a:off x="504975" y="928125"/>
            <a:ext cx="8522700" cy="615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omic Sans MS"/>
              <a:buAutoNum type="arabicPeriod"/>
            </a:pPr>
            <a:r>
              <a:rPr b="0" i="0" lang="en-US" sz="1400" u="none" cap="none" strike="noStrike">
                <a:solidFill>
                  <a:srgbClr val="000000"/>
                </a:solidFill>
                <a:latin typeface="Comic Sans MS"/>
                <a:ea typeface="Comic Sans MS"/>
                <a:cs typeface="Comic Sans MS"/>
                <a:sym typeface="Comic Sans MS"/>
              </a:rPr>
              <a:t>Form new words to fill in the blanks </a:t>
            </a:r>
            <a:endParaRPr b="0" i="0" sz="1400" u="none" cap="none" strike="noStrike">
              <a:solidFill>
                <a:srgbClr val="000000"/>
              </a:solidFill>
              <a:latin typeface="Comic Sans MS"/>
              <a:ea typeface="Comic Sans MS"/>
              <a:cs typeface="Comic Sans MS"/>
              <a:sym typeface="Comic Sans MS"/>
            </a:endParaRPr>
          </a:p>
          <a:p>
            <a:pPr indent="-317500" lvl="0" marL="457200" marR="0" rtl="0" algn="l">
              <a:lnSpc>
                <a:spcPct val="100000"/>
              </a:lnSpc>
              <a:spcBef>
                <a:spcPts val="0"/>
              </a:spcBef>
              <a:spcAft>
                <a:spcPts val="0"/>
              </a:spcAft>
              <a:buClr>
                <a:srgbClr val="000000"/>
              </a:buClr>
              <a:buSzPts val="1400"/>
              <a:buFont typeface="Comic Sans MS"/>
              <a:buAutoNum type="arabicPeriod"/>
            </a:pPr>
            <a:r>
              <a:rPr b="0" i="0" lang="en-US" sz="1400" u="none" cap="none" strike="noStrike">
                <a:solidFill>
                  <a:srgbClr val="000000"/>
                </a:solidFill>
                <a:latin typeface="Comic Sans MS"/>
                <a:ea typeface="Comic Sans MS"/>
                <a:cs typeface="Comic Sans MS"/>
                <a:sym typeface="Comic Sans MS"/>
              </a:rPr>
              <a:t>Select the appropriate words from the list to describe new words</a:t>
            </a:r>
            <a:endParaRPr b="0" i="0" sz="1400" u="none" cap="none" strike="noStrike">
              <a:solidFill>
                <a:srgbClr val="000000"/>
              </a:solidFill>
              <a:latin typeface="Comic Sans MS"/>
              <a:ea typeface="Comic Sans MS"/>
              <a:cs typeface="Comic Sans MS"/>
              <a:sym typeface="Comic Sans MS"/>
            </a:endParaRPr>
          </a:p>
        </p:txBody>
      </p:sp>
      <p:sp>
        <p:nvSpPr>
          <p:cNvPr id="644" name="Google Shape;644;p91"/>
          <p:cNvSpPr txBox="1"/>
          <p:nvPr/>
        </p:nvSpPr>
        <p:spPr>
          <a:xfrm>
            <a:off x="0" y="0"/>
            <a:ext cx="9144000" cy="4002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Targeted Literacy Skill: I can infer the meanings of compound words.</a:t>
            </a:r>
            <a:endParaRPr b="0" i="0" sz="1400" u="none" cap="none" strike="noStrike">
              <a:solidFill>
                <a:schemeClr val="dk1"/>
              </a:solidFill>
              <a:latin typeface="Arial"/>
              <a:ea typeface="Arial"/>
              <a:cs typeface="Arial"/>
              <a:sym typeface="Arial"/>
            </a:endParaRPr>
          </a:p>
        </p:txBody>
      </p:sp>
      <p:sp>
        <p:nvSpPr>
          <p:cNvPr id="645" name="Google Shape;645;p91"/>
          <p:cNvSpPr txBox="1"/>
          <p:nvPr/>
        </p:nvSpPr>
        <p:spPr>
          <a:xfrm>
            <a:off x="4457225" y="1468600"/>
            <a:ext cx="495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F0000"/>
                </a:solidFill>
                <a:latin typeface="Arial"/>
                <a:ea typeface="Arial"/>
                <a:cs typeface="Arial"/>
                <a:sym typeface="Arial"/>
              </a:rPr>
              <a:t>A</a:t>
            </a:r>
            <a:endParaRPr b="1" i="0" sz="1600" u="none" cap="none" strike="noStrike">
              <a:solidFill>
                <a:srgbClr val="FF0000"/>
              </a:solidFill>
              <a:latin typeface="Arial"/>
              <a:ea typeface="Arial"/>
              <a:cs typeface="Arial"/>
              <a:sym typeface="Arial"/>
            </a:endParaRPr>
          </a:p>
        </p:txBody>
      </p:sp>
      <p:sp>
        <p:nvSpPr>
          <p:cNvPr id="646" name="Google Shape;646;p91"/>
          <p:cNvSpPr txBox="1"/>
          <p:nvPr/>
        </p:nvSpPr>
        <p:spPr>
          <a:xfrm>
            <a:off x="4457225" y="2109175"/>
            <a:ext cx="495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F0000"/>
                </a:solidFill>
                <a:latin typeface="Arial"/>
                <a:ea typeface="Arial"/>
                <a:cs typeface="Arial"/>
                <a:sym typeface="Arial"/>
              </a:rPr>
              <a:t>D</a:t>
            </a:r>
            <a:endParaRPr b="1" i="0" sz="1600" u="none" cap="none" strike="noStrike">
              <a:solidFill>
                <a:srgbClr val="FF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grpSp>
        <p:nvGrpSpPr>
          <p:cNvPr id="651" name="Google Shape;651;p92"/>
          <p:cNvGrpSpPr/>
          <p:nvPr/>
        </p:nvGrpSpPr>
        <p:grpSpPr>
          <a:xfrm>
            <a:off x="3596604" y="1501812"/>
            <a:ext cx="2629184" cy="2625387"/>
            <a:chOff x="1070401" y="37392"/>
            <a:chExt cx="3627462" cy="3728184"/>
          </a:xfrm>
        </p:grpSpPr>
        <p:sp>
          <p:nvSpPr>
            <p:cNvPr id="652" name="Google Shape;652;p92"/>
            <p:cNvSpPr/>
            <p:nvPr/>
          </p:nvSpPr>
          <p:spPr>
            <a:xfrm>
              <a:off x="2434151" y="1439571"/>
              <a:ext cx="899700" cy="899700"/>
            </a:xfrm>
            <a:prstGeom prst="ellipse">
              <a:avLst/>
            </a:prstGeom>
            <a:solidFill>
              <a:schemeClr val="accent1"/>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92"/>
            <p:cNvSpPr txBox="1"/>
            <p:nvPr/>
          </p:nvSpPr>
          <p:spPr>
            <a:xfrm>
              <a:off x="2565926" y="1571346"/>
              <a:ext cx="636300" cy="6363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lt1"/>
                </a:buClr>
                <a:buSzPts val="1500"/>
                <a:buFont typeface="KaiTi"/>
                <a:buNone/>
              </a:pPr>
              <a:r>
                <a:rPr b="0" i="0" lang="en-US" sz="1500" u="none" cap="none" strike="noStrike">
                  <a:solidFill>
                    <a:schemeClr val="lt1"/>
                  </a:solidFill>
                  <a:latin typeface="KaiTi"/>
                  <a:ea typeface="KaiTi"/>
                  <a:cs typeface="KaiTi"/>
                  <a:sym typeface="KaiTi"/>
                </a:rPr>
                <a:t>恋</a:t>
              </a:r>
              <a:endParaRPr b="0" i="0" sz="1500" u="none" cap="none" strike="noStrike">
                <a:solidFill>
                  <a:schemeClr val="lt1"/>
                </a:solidFill>
                <a:latin typeface="KaiTi"/>
                <a:ea typeface="KaiTi"/>
                <a:cs typeface="KaiTi"/>
                <a:sym typeface="KaiTi"/>
              </a:endParaRPr>
            </a:p>
          </p:txBody>
        </p:sp>
        <p:sp>
          <p:nvSpPr>
            <p:cNvPr id="654" name="Google Shape;654;p92"/>
            <p:cNvSpPr/>
            <p:nvPr/>
          </p:nvSpPr>
          <p:spPr>
            <a:xfrm rot="-5400000">
              <a:off x="2703340" y="955708"/>
              <a:ext cx="361500" cy="306000"/>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92"/>
            <p:cNvSpPr txBox="1"/>
            <p:nvPr/>
          </p:nvSpPr>
          <p:spPr>
            <a:xfrm rot="-5400000">
              <a:off x="2749078" y="1062659"/>
              <a:ext cx="270000" cy="1836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000"/>
                <a:buFont typeface="Calibri"/>
                <a:buNone/>
              </a:pPr>
              <a:r>
                <a:t/>
              </a:r>
              <a:endParaRPr b="0" i="0" sz="1000" u="none" cap="none" strike="noStrike">
                <a:solidFill>
                  <a:schemeClr val="lt1"/>
                </a:solidFill>
                <a:latin typeface="Calibri"/>
                <a:ea typeface="Calibri"/>
                <a:cs typeface="Calibri"/>
                <a:sym typeface="Calibri"/>
              </a:endParaRPr>
            </a:p>
          </p:txBody>
        </p:sp>
        <p:sp>
          <p:nvSpPr>
            <p:cNvPr id="656" name="Google Shape;656;p92"/>
            <p:cNvSpPr/>
            <p:nvPr/>
          </p:nvSpPr>
          <p:spPr>
            <a:xfrm>
              <a:off x="2524132" y="37392"/>
              <a:ext cx="720000" cy="7200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92"/>
            <p:cNvSpPr txBox="1"/>
            <p:nvPr/>
          </p:nvSpPr>
          <p:spPr>
            <a:xfrm>
              <a:off x="2629552" y="142812"/>
              <a:ext cx="509100" cy="5091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KaiTi"/>
                <a:buNone/>
              </a:pPr>
              <a:r>
                <a:rPr b="0" i="0" lang="en-US" sz="1500" u="none" cap="none" strike="noStrike">
                  <a:solidFill>
                    <a:schemeClr val="dk1"/>
                  </a:solidFill>
                  <a:latin typeface="KaiTi"/>
                  <a:ea typeface="KaiTi"/>
                  <a:cs typeface="KaiTi"/>
                  <a:sym typeface="KaiTi"/>
                </a:rPr>
                <a:t>早</a:t>
              </a:r>
              <a:endParaRPr b="0" i="0" sz="1500" u="none" cap="none" strike="noStrike">
                <a:solidFill>
                  <a:schemeClr val="dk1"/>
                </a:solidFill>
                <a:latin typeface="KaiTi"/>
                <a:ea typeface="KaiTi"/>
                <a:cs typeface="KaiTi"/>
                <a:sym typeface="KaiTi"/>
              </a:endParaRPr>
            </a:p>
          </p:txBody>
        </p:sp>
        <p:sp>
          <p:nvSpPr>
            <p:cNvPr id="658" name="Google Shape;658;p92"/>
            <p:cNvSpPr/>
            <p:nvPr/>
          </p:nvSpPr>
          <p:spPr>
            <a:xfrm rot="-3208689">
              <a:off x="3168102" y="1106137"/>
              <a:ext cx="365467" cy="306066"/>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92"/>
            <p:cNvSpPr txBox="1"/>
            <p:nvPr/>
          </p:nvSpPr>
          <p:spPr>
            <a:xfrm rot="-3208157">
              <a:off x="3186679" y="1204227"/>
              <a:ext cx="273665" cy="1836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000"/>
                <a:buFont typeface="Calibri"/>
                <a:buNone/>
              </a:pPr>
              <a:r>
                <a:t/>
              </a:r>
              <a:endParaRPr b="0" i="0" sz="1000" u="none" cap="none" strike="noStrike">
                <a:solidFill>
                  <a:schemeClr val="lt1"/>
                </a:solidFill>
                <a:latin typeface="Calibri"/>
                <a:ea typeface="Calibri"/>
                <a:cs typeface="Calibri"/>
                <a:sym typeface="Calibri"/>
              </a:endParaRPr>
            </a:p>
          </p:txBody>
        </p:sp>
        <p:sp>
          <p:nvSpPr>
            <p:cNvPr id="660" name="Google Shape;660;p92"/>
            <p:cNvSpPr/>
            <p:nvPr/>
          </p:nvSpPr>
          <p:spPr>
            <a:xfrm>
              <a:off x="3416254" y="324610"/>
              <a:ext cx="720000" cy="7200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92"/>
            <p:cNvSpPr txBox="1"/>
            <p:nvPr/>
          </p:nvSpPr>
          <p:spPr>
            <a:xfrm>
              <a:off x="3521674" y="430030"/>
              <a:ext cx="509100" cy="5091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KaiTi"/>
                <a:buNone/>
              </a:pPr>
              <a:r>
                <a:rPr b="0" i="0" lang="en-US" sz="1500" u="none" cap="none" strike="noStrike">
                  <a:solidFill>
                    <a:schemeClr val="dk1"/>
                  </a:solidFill>
                  <a:latin typeface="KaiTi"/>
                  <a:ea typeface="KaiTi"/>
                  <a:cs typeface="KaiTi"/>
                  <a:sym typeface="KaiTi"/>
                </a:rPr>
                <a:t>初</a:t>
              </a:r>
              <a:endParaRPr b="0" i="0" sz="1500" u="none" cap="none" strike="noStrike">
                <a:solidFill>
                  <a:schemeClr val="dk1"/>
                </a:solidFill>
                <a:latin typeface="KaiTi"/>
                <a:ea typeface="KaiTi"/>
                <a:cs typeface="KaiTi"/>
                <a:sym typeface="KaiTi"/>
              </a:endParaRPr>
            </a:p>
          </p:txBody>
        </p:sp>
        <p:sp>
          <p:nvSpPr>
            <p:cNvPr id="662" name="Google Shape;662;p92"/>
            <p:cNvSpPr/>
            <p:nvPr/>
          </p:nvSpPr>
          <p:spPr>
            <a:xfrm rot="-1037299">
              <a:off x="3453607" y="1501069"/>
              <a:ext cx="374520" cy="306012"/>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92"/>
            <p:cNvSpPr txBox="1"/>
            <p:nvPr/>
          </p:nvSpPr>
          <p:spPr>
            <a:xfrm rot="-1037974">
              <a:off x="3455701" y="1575895"/>
              <a:ext cx="282478" cy="18351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000"/>
                <a:buFont typeface="Calibri"/>
                <a:buNone/>
              </a:pPr>
              <a:r>
                <a:t/>
              </a:r>
              <a:endParaRPr b="0" i="0" sz="1000" u="none" cap="none" strike="noStrike">
                <a:solidFill>
                  <a:schemeClr val="lt1"/>
                </a:solidFill>
                <a:latin typeface="Calibri"/>
                <a:ea typeface="Calibri"/>
                <a:cs typeface="Calibri"/>
                <a:sym typeface="Calibri"/>
              </a:endParaRPr>
            </a:p>
          </p:txBody>
        </p:sp>
        <p:sp>
          <p:nvSpPr>
            <p:cNvPr id="664" name="Google Shape;664;p92"/>
            <p:cNvSpPr/>
            <p:nvPr/>
          </p:nvSpPr>
          <p:spPr>
            <a:xfrm>
              <a:off x="3971913" y="1079209"/>
              <a:ext cx="720000" cy="7200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92"/>
            <p:cNvSpPr txBox="1"/>
            <p:nvPr/>
          </p:nvSpPr>
          <p:spPr>
            <a:xfrm>
              <a:off x="4077333" y="1184629"/>
              <a:ext cx="509100" cy="5091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KaiTi"/>
                <a:buNone/>
              </a:pPr>
              <a:r>
                <a:rPr b="0" i="0" lang="en-US" sz="1500" u="none" cap="none" strike="noStrike">
                  <a:solidFill>
                    <a:schemeClr val="dk1"/>
                  </a:solidFill>
                  <a:latin typeface="KaiTi"/>
                  <a:ea typeface="KaiTi"/>
                  <a:cs typeface="KaiTi"/>
                  <a:sym typeface="KaiTi"/>
                </a:rPr>
                <a:t>热</a:t>
              </a:r>
              <a:endParaRPr b="0" i="0" sz="1500" u="none" cap="none" strike="noStrike">
                <a:solidFill>
                  <a:schemeClr val="dk1"/>
                </a:solidFill>
                <a:latin typeface="KaiTi"/>
                <a:ea typeface="KaiTi"/>
                <a:cs typeface="KaiTi"/>
                <a:sym typeface="KaiTi"/>
              </a:endParaRPr>
            </a:p>
          </p:txBody>
        </p:sp>
        <p:sp>
          <p:nvSpPr>
            <p:cNvPr id="666" name="Google Shape;666;p92"/>
            <p:cNvSpPr/>
            <p:nvPr/>
          </p:nvSpPr>
          <p:spPr>
            <a:xfrm rot="1108649">
              <a:off x="3451642" y="1990527"/>
              <a:ext cx="383363" cy="305951"/>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92"/>
            <p:cNvSpPr txBox="1"/>
            <p:nvPr/>
          </p:nvSpPr>
          <p:spPr>
            <a:xfrm rot="1109455">
              <a:off x="3454084" y="2037187"/>
              <a:ext cx="291341" cy="18347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000"/>
                <a:buFont typeface="Calibri"/>
                <a:buNone/>
              </a:pPr>
              <a:r>
                <a:t/>
              </a:r>
              <a:endParaRPr b="0" i="0" sz="1000" u="none" cap="none" strike="noStrike">
                <a:solidFill>
                  <a:schemeClr val="lt1"/>
                </a:solidFill>
                <a:latin typeface="Calibri"/>
                <a:ea typeface="Calibri"/>
                <a:cs typeface="Calibri"/>
                <a:sym typeface="Calibri"/>
              </a:endParaRPr>
            </a:p>
          </p:txBody>
        </p:sp>
        <p:sp>
          <p:nvSpPr>
            <p:cNvPr id="668" name="Google Shape;668;p92"/>
            <p:cNvSpPr/>
            <p:nvPr/>
          </p:nvSpPr>
          <p:spPr>
            <a:xfrm>
              <a:off x="3977863" y="2016088"/>
              <a:ext cx="720000" cy="7200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92"/>
            <p:cNvSpPr txBox="1"/>
            <p:nvPr/>
          </p:nvSpPr>
          <p:spPr>
            <a:xfrm>
              <a:off x="4083283" y="2121508"/>
              <a:ext cx="509100" cy="5091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KaiTi"/>
                <a:buNone/>
              </a:pPr>
              <a:r>
                <a:rPr b="0" i="0" lang="en-US" sz="1500" u="none" cap="none" strike="noStrike">
                  <a:solidFill>
                    <a:schemeClr val="dk1"/>
                  </a:solidFill>
                  <a:latin typeface="KaiTi"/>
                  <a:ea typeface="KaiTi"/>
                  <a:cs typeface="KaiTi"/>
                  <a:sym typeface="KaiTi"/>
                </a:rPr>
                <a:t>自</a:t>
              </a:r>
              <a:endParaRPr b="0" i="0" sz="1500" u="none" cap="none" strike="noStrike">
                <a:solidFill>
                  <a:schemeClr val="dk1"/>
                </a:solidFill>
                <a:latin typeface="KaiTi"/>
                <a:ea typeface="KaiTi"/>
                <a:cs typeface="KaiTi"/>
                <a:sym typeface="KaiTi"/>
              </a:endParaRPr>
            </a:p>
          </p:txBody>
        </p:sp>
        <p:sp>
          <p:nvSpPr>
            <p:cNvPr id="670" name="Google Shape;670;p92"/>
            <p:cNvSpPr/>
            <p:nvPr/>
          </p:nvSpPr>
          <p:spPr>
            <a:xfrm rot="3240182">
              <a:off x="3162710" y="2377511"/>
              <a:ext cx="374143" cy="305857"/>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92"/>
            <p:cNvSpPr txBox="1"/>
            <p:nvPr/>
          </p:nvSpPr>
          <p:spPr>
            <a:xfrm rot="3241847">
              <a:off x="3181553" y="2401695"/>
              <a:ext cx="282455" cy="18362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000"/>
                <a:buFont typeface="Calibri"/>
                <a:buNone/>
              </a:pPr>
              <a:r>
                <a:t/>
              </a:r>
              <a:endParaRPr b="0" i="0" sz="1000" u="none" cap="none" strike="noStrike">
                <a:solidFill>
                  <a:schemeClr val="lt1"/>
                </a:solidFill>
                <a:latin typeface="Calibri"/>
                <a:ea typeface="Calibri"/>
                <a:cs typeface="Calibri"/>
                <a:sym typeface="Calibri"/>
              </a:endParaRPr>
            </a:p>
          </p:txBody>
        </p:sp>
        <p:sp>
          <p:nvSpPr>
            <p:cNvPr id="672" name="Google Shape;672;p92"/>
            <p:cNvSpPr/>
            <p:nvPr/>
          </p:nvSpPr>
          <p:spPr>
            <a:xfrm>
              <a:off x="3415228" y="2756041"/>
              <a:ext cx="720000" cy="7200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92"/>
            <p:cNvSpPr txBox="1"/>
            <p:nvPr/>
          </p:nvSpPr>
          <p:spPr>
            <a:xfrm>
              <a:off x="3520648" y="2861461"/>
              <a:ext cx="509100" cy="5091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KaiTi"/>
                <a:buNone/>
              </a:pPr>
              <a:r>
                <a:rPr b="0" i="0" lang="en-US" sz="1500" u="none" cap="none" strike="noStrike">
                  <a:solidFill>
                    <a:schemeClr val="dk1"/>
                  </a:solidFill>
                  <a:latin typeface="KaiTi"/>
                  <a:ea typeface="KaiTi"/>
                  <a:cs typeface="KaiTi"/>
                  <a:sym typeface="KaiTi"/>
                </a:rPr>
                <a:t>单</a:t>
              </a:r>
              <a:endParaRPr b="0" i="0" sz="1500" u="none" cap="none" strike="noStrike">
                <a:solidFill>
                  <a:schemeClr val="dk1"/>
                </a:solidFill>
                <a:latin typeface="KaiTi"/>
                <a:ea typeface="KaiTi"/>
                <a:cs typeface="KaiTi"/>
                <a:sym typeface="KaiTi"/>
              </a:endParaRPr>
            </a:p>
          </p:txBody>
        </p:sp>
        <p:sp>
          <p:nvSpPr>
            <p:cNvPr id="674" name="Google Shape;674;p92"/>
            <p:cNvSpPr/>
            <p:nvPr/>
          </p:nvSpPr>
          <p:spPr>
            <a:xfrm rot="5400000">
              <a:off x="2696827" y="2528949"/>
              <a:ext cx="374400" cy="306000"/>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92"/>
            <p:cNvSpPr txBox="1"/>
            <p:nvPr/>
          </p:nvSpPr>
          <p:spPr>
            <a:xfrm rot="5400000">
              <a:off x="2742740" y="2544249"/>
              <a:ext cx="282600" cy="1836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000"/>
                <a:buFont typeface="Calibri"/>
                <a:buNone/>
              </a:pPr>
              <a:r>
                <a:t/>
              </a:r>
              <a:endParaRPr b="0" i="0" sz="1000" u="none" cap="none" strike="noStrike">
                <a:solidFill>
                  <a:schemeClr val="lt1"/>
                </a:solidFill>
                <a:latin typeface="Calibri"/>
                <a:ea typeface="Calibri"/>
                <a:cs typeface="Calibri"/>
                <a:sym typeface="Calibri"/>
              </a:endParaRPr>
            </a:p>
          </p:txBody>
        </p:sp>
        <p:sp>
          <p:nvSpPr>
            <p:cNvPr id="676" name="Google Shape;676;p92"/>
            <p:cNvSpPr/>
            <p:nvPr/>
          </p:nvSpPr>
          <p:spPr>
            <a:xfrm>
              <a:off x="2524132" y="3045576"/>
              <a:ext cx="720000" cy="7200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92"/>
            <p:cNvSpPr txBox="1"/>
            <p:nvPr/>
          </p:nvSpPr>
          <p:spPr>
            <a:xfrm>
              <a:off x="2629552" y="3150996"/>
              <a:ext cx="509100" cy="5091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KaiTi"/>
                <a:buNone/>
              </a:pPr>
              <a:r>
                <a:rPr b="0" i="0" lang="en-US" sz="1500" u="none" cap="none" strike="noStrike">
                  <a:solidFill>
                    <a:schemeClr val="dk1"/>
                  </a:solidFill>
                  <a:latin typeface="KaiTi"/>
                  <a:ea typeface="KaiTi"/>
                  <a:cs typeface="KaiTi"/>
                  <a:sym typeface="KaiTi"/>
                </a:rPr>
                <a:t>暗</a:t>
              </a:r>
              <a:endParaRPr b="0" i="0" sz="1500" u="none" cap="none" strike="noStrike">
                <a:solidFill>
                  <a:schemeClr val="dk1"/>
                </a:solidFill>
                <a:latin typeface="KaiTi"/>
                <a:ea typeface="KaiTi"/>
                <a:cs typeface="KaiTi"/>
                <a:sym typeface="KaiTi"/>
              </a:endParaRPr>
            </a:p>
          </p:txBody>
        </p:sp>
        <p:sp>
          <p:nvSpPr>
            <p:cNvPr id="678" name="Google Shape;678;p92"/>
            <p:cNvSpPr/>
            <p:nvPr/>
          </p:nvSpPr>
          <p:spPr>
            <a:xfrm rot="7560466">
              <a:off x="2218107" y="2386984"/>
              <a:ext cx="386804" cy="305857"/>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92"/>
            <p:cNvSpPr txBox="1"/>
            <p:nvPr/>
          </p:nvSpPr>
          <p:spPr>
            <a:xfrm rot="-3240927">
              <a:off x="2290862" y="2411019"/>
              <a:ext cx="295115" cy="18362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000"/>
                <a:buFont typeface="Calibri"/>
                <a:buNone/>
              </a:pPr>
              <a:r>
                <a:t/>
              </a:r>
              <a:endParaRPr b="0" i="0" sz="1000" u="none" cap="none" strike="noStrike">
                <a:solidFill>
                  <a:schemeClr val="lt1"/>
                </a:solidFill>
                <a:latin typeface="Calibri"/>
                <a:ea typeface="Calibri"/>
                <a:cs typeface="Calibri"/>
                <a:sym typeface="Calibri"/>
              </a:endParaRPr>
            </a:p>
          </p:txBody>
        </p:sp>
        <p:sp>
          <p:nvSpPr>
            <p:cNvPr id="680" name="Google Shape;680;p92"/>
            <p:cNvSpPr/>
            <p:nvPr/>
          </p:nvSpPr>
          <p:spPr>
            <a:xfrm>
              <a:off x="1619011" y="2775346"/>
              <a:ext cx="720000" cy="7200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92"/>
            <p:cNvSpPr txBox="1"/>
            <p:nvPr/>
          </p:nvSpPr>
          <p:spPr>
            <a:xfrm>
              <a:off x="1724431" y="2880766"/>
              <a:ext cx="509100" cy="509100"/>
            </a:xfrm>
            <a:prstGeom prst="rect">
              <a:avLst/>
            </a:prstGeom>
            <a:noFill/>
            <a:ln>
              <a:noFill/>
            </a:ln>
          </p:spPr>
          <p:txBody>
            <a:bodyPr anchorCtr="0" anchor="ctr" bIns="19050" lIns="19050" spcFirstLastPara="1" rIns="19050" wrap="square" tIns="19050">
              <a:noAutofit/>
            </a:bodyPr>
            <a:lstStyle/>
            <a:p>
              <a:pPr indent="0" lvl="0" marL="0" marR="0" rtl="0" algn="ctr">
                <a:lnSpc>
                  <a:spcPct val="90000"/>
                </a:lnSpc>
                <a:spcBef>
                  <a:spcPts val="0"/>
                </a:spcBef>
                <a:spcAft>
                  <a:spcPts val="0"/>
                </a:spcAft>
                <a:buClr>
                  <a:schemeClr val="dk1"/>
                </a:buClr>
                <a:buSzPts val="1500"/>
                <a:buFont typeface="KaiTi"/>
                <a:buNone/>
              </a:pPr>
              <a:r>
                <a:rPr b="0" i="0" lang="en-US" sz="1500" u="none" cap="none" strike="noStrike">
                  <a:solidFill>
                    <a:schemeClr val="dk1"/>
                  </a:solidFill>
                  <a:latin typeface="KaiTi"/>
                  <a:ea typeface="KaiTi"/>
                  <a:cs typeface="KaiTi"/>
                  <a:sym typeface="KaiTi"/>
                </a:rPr>
                <a:t>网</a:t>
              </a:r>
              <a:endParaRPr b="0" i="0" sz="1500" u="none" cap="none" strike="noStrike">
                <a:solidFill>
                  <a:schemeClr val="dk1"/>
                </a:solidFill>
                <a:latin typeface="KaiTi"/>
                <a:ea typeface="KaiTi"/>
                <a:cs typeface="KaiTi"/>
                <a:sym typeface="KaiTi"/>
              </a:endParaRPr>
            </a:p>
          </p:txBody>
        </p:sp>
        <p:sp>
          <p:nvSpPr>
            <p:cNvPr id="682" name="Google Shape;682;p92"/>
            <p:cNvSpPr/>
            <p:nvPr/>
          </p:nvSpPr>
          <p:spPr>
            <a:xfrm rot="9691351">
              <a:off x="1933010" y="1990547"/>
              <a:ext cx="383363" cy="305951"/>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92"/>
            <p:cNvSpPr txBox="1"/>
            <p:nvPr/>
          </p:nvSpPr>
          <p:spPr>
            <a:xfrm rot="-1109455">
              <a:off x="2022573" y="2037299"/>
              <a:ext cx="291341" cy="18347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000"/>
                <a:buFont typeface="Calibri"/>
                <a:buNone/>
              </a:pPr>
              <a:r>
                <a:t/>
              </a:r>
              <a:endParaRPr b="0" i="0" sz="1000" u="none" cap="none" strike="noStrike">
                <a:solidFill>
                  <a:schemeClr val="lt1"/>
                </a:solidFill>
                <a:latin typeface="Calibri"/>
                <a:ea typeface="Calibri"/>
                <a:cs typeface="Calibri"/>
                <a:sym typeface="Calibri"/>
              </a:endParaRPr>
            </a:p>
          </p:txBody>
        </p:sp>
        <p:sp>
          <p:nvSpPr>
            <p:cNvPr id="684" name="Google Shape;684;p92"/>
            <p:cNvSpPr/>
            <p:nvPr/>
          </p:nvSpPr>
          <p:spPr>
            <a:xfrm>
              <a:off x="1070401" y="2016088"/>
              <a:ext cx="720000" cy="7200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92"/>
            <p:cNvSpPr txBox="1"/>
            <p:nvPr/>
          </p:nvSpPr>
          <p:spPr>
            <a:xfrm>
              <a:off x="1175821" y="2121508"/>
              <a:ext cx="509100" cy="509100"/>
            </a:xfrm>
            <a:prstGeom prst="rect">
              <a:avLst/>
            </a:prstGeom>
            <a:noFill/>
            <a:ln>
              <a:noFill/>
            </a:ln>
          </p:spPr>
          <p:txBody>
            <a:bodyPr anchorCtr="0" anchor="ctr" bIns="17150" lIns="17150" spcFirstLastPara="1" rIns="17150" wrap="square" tIns="17150">
              <a:noAutofit/>
            </a:bodyPr>
            <a:lstStyle/>
            <a:p>
              <a:pPr indent="0" lvl="0" marL="0" marR="0" rtl="0" algn="ctr">
                <a:lnSpc>
                  <a:spcPct val="90000"/>
                </a:lnSpc>
                <a:spcBef>
                  <a:spcPts val="0"/>
                </a:spcBef>
                <a:spcAft>
                  <a:spcPts val="0"/>
                </a:spcAft>
                <a:buClr>
                  <a:schemeClr val="dk1"/>
                </a:buClr>
                <a:buSzPts val="1400"/>
                <a:buFont typeface="KaiTi"/>
                <a:buNone/>
              </a:pPr>
              <a:r>
                <a:rPr b="0" i="0" lang="en-US" sz="1400" u="none" cap="none" strike="noStrike">
                  <a:solidFill>
                    <a:schemeClr val="dk1"/>
                  </a:solidFill>
                  <a:latin typeface="KaiTi"/>
                  <a:ea typeface="KaiTi"/>
                  <a:cs typeface="KaiTi"/>
                  <a:sym typeface="KaiTi"/>
                </a:rPr>
                <a:t>同性</a:t>
              </a:r>
              <a:endParaRPr b="0" i="0" sz="1400" u="none" cap="none" strike="noStrike">
                <a:solidFill>
                  <a:schemeClr val="dk1"/>
                </a:solidFill>
                <a:latin typeface="KaiTi"/>
                <a:ea typeface="KaiTi"/>
                <a:cs typeface="KaiTi"/>
                <a:sym typeface="KaiTi"/>
              </a:endParaRPr>
            </a:p>
          </p:txBody>
        </p:sp>
        <p:sp>
          <p:nvSpPr>
            <p:cNvPr id="686" name="Google Shape;686;p92"/>
            <p:cNvSpPr/>
            <p:nvPr/>
          </p:nvSpPr>
          <p:spPr>
            <a:xfrm rot="-9762701">
              <a:off x="1940021" y="1500999"/>
              <a:ext cx="374520" cy="306012"/>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92"/>
            <p:cNvSpPr txBox="1"/>
            <p:nvPr/>
          </p:nvSpPr>
          <p:spPr>
            <a:xfrm rot="1037974">
              <a:off x="2029796" y="1575958"/>
              <a:ext cx="282478" cy="18351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000"/>
                <a:buFont typeface="Calibri"/>
                <a:buNone/>
              </a:pPr>
              <a:r>
                <a:t/>
              </a:r>
              <a:endParaRPr b="0" i="0" sz="1000" u="none" cap="none" strike="noStrike">
                <a:solidFill>
                  <a:schemeClr val="lt1"/>
                </a:solidFill>
                <a:latin typeface="Calibri"/>
                <a:ea typeface="Calibri"/>
                <a:cs typeface="Calibri"/>
                <a:sym typeface="Calibri"/>
              </a:endParaRPr>
            </a:p>
          </p:txBody>
        </p:sp>
        <p:sp>
          <p:nvSpPr>
            <p:cNvPr id="688" name="Google Shape;688;p92"/>
            <p:cNvSpPr/>
            <p:nvPr/>
          </p:nvSpPr>
          <p:spPr>
            <a:xfrm>
              <a:off x="1076352" y="1079209"/>
              <a:ext cx="720000" cy="7200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92"/>
            <p:cNvSpPr txBox="1"/>
            <p:nvPr/>
          </p:nvSpPr>
          <p:spPr>
            <a:xfrm>
              <a:off x="1181772" y="1184629"/>
              <a:ext cx="509100" cy="509100"/>
            </a:xfrm>
            <a:prstGeom prst="rect">
              <a:avLst/>
            </a:prstGeom>
            <a:noFill/>
            <a:ln>
              <a:noFill/>
            </a:ln>
          </p:spPr>
          <p:txBody>
            <a:bodyPr anchorCtr="0" anchor="ctr" bIns="17150" lIns="17150" spcFirstLastPara="1" rIns="17150" wrap="square" tIns="17150">
              <a:noAutofit/>
            </a:bodyPr>
            <a:lstStyle/>
            <a:p>
              <a:pPr indent="0" lvl="0" marL="0" marR="0" rtl="0" algn="ctr">
                <a:lnSpc>
                  <a:spcPct val="90000"/>
                </a:lnSpc>
                <a:spcBef>
                  <a:spcPts val="0"/>
                </a:spcBef>
                <a:spcAft>
                  <a:spcPts val="0"/>
                </a:spcAft>
                <a:buClr>
                  <a:schemeClr val="dk1"/>
                </a:buClr>
                <a:buSzPts val="1400"/>
                <a:buFont typeface="KaiTi"/>
                <a:buNone/>
              </a:pPr>
              <a:r>
                <a:rPr b="0" i="0" lang="en-US" sz="1400" u="none" cap="none" strike="noStrike">
                  <a:solidFill>
                    <a:schemeClr val="dk1"/>
                  </a:solidFill>
                  <a:latin typeface="KaiTi"/>
                  <a:ea typeface="KaiTi"/>
                  <a:cs typeface="KaiTi"/>
                  <a:sym typeface="KaiTi"/>
                </a:rPr>
                <a:t>三角</a:t>
              </a:r>
              <a:endParaRPr b="0" i="0" sz="1400" u="none" cap="none" strike="noStrike">
                <a:solidFill>
                  <a:schemeClr val="dk1"/>
                </a:solidFill>
                <a:latin typeface="KaiTi"/>
                <a:ea typeface="KaiTi"/>
                <a:cs typeface="KaiTi"/>
                <a:sym typeface="KaiTi"/>
              </a:endParaRPr>
            </a:p>
          </p:txBody>
        </p:sp>
        <p:sp>
          <p:nvSpPr>
            <p:cNvPr id="690" name="Google Shape;690;p92"/>
            <p:cNvSpPr/>
            <p:nvPr/>
          </p:nvSpPr>
          <p:spPr>
            <a:xfrm rot="-7591311">
              <a:off x="2234670" y="1106082"/>
              <a:ext cx="365467" cy="306066"/>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92"/>
            <p:cNvSpPr txBox="1"/>
            <p:nvPr/>
          </p:nvSpPr>
          <p:spPr>
            <a:xfrm rot="3208157">
              <a:off x="2307863" y="1204226"/>
              <a:ext cx="273665" cy="1836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000"/>
                <a:buFont typeface="Calibri"/>
                <a:buNone/>
              </a:pPr>
              <a:r>
                <a:t/>
              </a:r>
              <a:endParaRPr b="0" i="0" sz="1000" u="none" cap="none" strike="noStrike">
                <a:solidFill>
                  <a:schemeClr val="lt1"/>
                </a:solidFill>
                <a:latin typeface="Calibri"/>
                <a:ea typeface="Calibri"/>
                <a:cs typeface="Calibri"/>
                <a:sym typeface="Calibri"/>
              </a:endParaRPr>
            </a:p>
          </p:txBody>
        </p:sp>
        <p:sp>
          <p:nvSpPr>
            <p:cNvPr id="692" name="Google Shape;692;p92"/>
            <p:cNvSpPr/>
            <p:nvPr/>
          </p:nvSpPr>
          <p:spPr>
            <a:xfrm>
              <a:off x="1632011" y="324610"/>
              <a:ext cx="720000" cy="720000"/>
            </a:xfrm>
            <a:prstGeom prst="ellipse">
              <a:avLst/>
            </a:prstGeom>
            <a:solidFill>
              <a:schemeClr val="lt1"/>
            </a:solidFill>
            <a:ln cap="flat" cmpd="sng" w="12700">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92"/>
            <p:cNvSpPr txBox="1"/>
            <p:nvPr/>
          </p:nvSpPr>
          <p:spPr>
            <a:xfrm>
              <a:off x="1737431" y="430030"/>
              <a:ext cx="509100" cy="509100"/>
            </a:xfrm>
            <a:prstGeom prst="rect">
              <a:avLst/>
            </a:prstGeom>
            <a:noFill/>
            <a:ln>
              <a:noFill/>
            </a:ln>
          </p:spPr>
          <p:txBody>
            <a:bodyPr anchorCtr="0" anchor="ctr" bIns="17150" lIns="17150" spcFirstLastPara="1" rIns="17150" wrap="square" tIns="17150">
              <a:noAutofit/>
            </a:bodyPr>
            <a:lstStyle/>
            <a:p>
              <a:pPr indent="0" lvl="0" marL="0" marR="0" rtl="0" algn="ctr">
                <a:lnSpc>
                  <a:spcPct val="90000"/>
                </a:lnSpc>
                <a:spcBef>
                  <a:spcPts val="0"/>
                </a:spcBef>
                <a:spcAft>
                  <a:spcPts val="0"/>
                </a:spcAft>
                <a:buClr>
                  <a:schemeClr val="dk1"/>
                </a:buClr>
                <a:buSzPts val="1400"/>
                <a:buFont typeface="KaiTi"/>
                <a:buNone/>
              </a:pPr>
              <a:r>
                <a:rPr b="0" i="0" lang="en-US" sz="1400" u="none" cap="none" strike="noStrike">
                  <a:solidFill>
                    <a:schemeClr val="dk1"/>
                  </a:solidFill>
                  <a:latin typeface="KaiTi"/>
                  <a:ea typeface="KaiTi"/>
                  <a:cs typeface="KaiTi"/>
                  <a:sym typeface="KaiTi"/>
                </a:rPr>
                <a:t>黄昏</a:t>
              </a:r>
              <a:endParaRPr b="0" i="0" sz="1400" u="none" cap="none" strike="noStrike">
                <a:solidFill>
                  <a:schemeClr val="dk1"/>
                </a:solidFill>
                <a:latin typeface="KaiTi"/>
                <a:ea typeface="KaiTi"/>
                <a:cs typeface="KaiTi"/>
                <a:sym typeface="KaiTi"/>
              </a:endParaRPr>
            </a:p>
          </p:txBody>
        </p:sp>
      </p:grpSp>
      <p:grpSp>
        <p:nvGrpSpPr>
          <p:cNvPr id="694" name="Google Shape;694;p92"/>
          <p:cNvGrpSpPr/>
          <p:nvPr/>
        </p:nvGrpSpPr>
        <p:grpSpPr>
          <a:xfrm>
            <a:off x="4406870" y="4557376"/>
            <a:ext cx="1043401" cy="580406"/>
            <a:chOff x="1948460" y="2527599"/>
            <a:chExt cx="738900" cy="738900"/>
          </a:xfrm>
        </p:grpSpPr>
        <p:sp>
          <p:nvSpPr>
            <p:cNvPr id="695" name="Google Shape;695;p92"/>
            <p:cNvSpPr/>
            <p:nvPr/>
          </p:nvSpPr>
          <p:spPr>
            <a:xfrm>
              <a:off x="1948460" y="2527599"/>
              <a:ext cx="738900" cy="738900"/>
            </a:xfrm>
            <a:prstGeom prst="ellipse">
              <a:avLst/>
            </a:prstGeom>
            <a:solidFill>
              <a:schemeClr val="lt1"/>
            </a:solidFill>
            <a:ln cap="flat" cmpd="sng" w="12700">
              <a:solidFill>
                <a:schemeClr val="accent4"/>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92"/>
            <p:cNvSpPr txBox="1"/>
            <p:nvPr/>
          </p:nvSpPr>
          <p:spPr>
            <a:xfrm>
              <a:off x="2056650" y="2635789"/>
              <a:ext cx="522300" cy="522300"/>
            </a:xfrm>
            <a:prstGeom prst="rect">
              <a:avLst/>
            </a:prstGeom>
            <a:solidFill>
              <a:schemeClr val="lt1"/>
            </a:solidFill>
            <a:ln cap="flat" cmpd="sng" w="12700">
              <a:solidFill>
                <a:schemeClr val="accent4"/>
              </a:solidFill>
              <a:prstDash val="solid"/>
              <a:miter lim="800000"/>
              <a:headEnd len="sm" w="sm" type="none"/>
              <a:tailEnd len="sm" w="sm" type="none"/>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KaiTi"/>
                <a:ea typeface="KaiTi"/>
                <a:cs typeface="KaiTi"/>
                <a:sym typeface="KaiTi"/>
              </a:endParaRPr>
            </a:p>
          </p:txBody>
        </p:sp>
      </p:grpSp>
      <p:grpSp>
        <p:nvGrpSpPr>
          <p:cNvPr id="697" name="Google Shape;697;p92"/>
          <p:cNvGrpSpPr/>
          <p:nvPr/>
        </p:nvGrpSpPr>
        <p:grpSpPr>
          <a:xfrm>
            <a:off x="2792444" y="870243"/>
            <a:ext cx="1145517" cy="697891"/>
            <a:chOff x="1059505" y="381471"/>
            <a:chExt cx="738900" cy="738900"/>
          </a:xfrm>
        </p:grpSpPr>
        <p:sp>
          <p:nvSpPr>
            <p:cNvPr id="698" name="Google Shape;698;p92"/>
            <p:cNvSpPr/>
            <p:nvPr/>
          </p:nvSpPr>
          <p:spPr>
            <a:xfrm>
              <a:off x="1059505" y="381471"/>
              <a:ext cx="738900" cy="738900"/>
            </a:xfrm>
            <a:prstGeom prst="ellipse">
              <a:avLst/>
            </a:prstGeom>
            <a:solidFill>
              <a:schemeClr val="lt1"/>
            </a:solidFill>
            <a:ln cap="flat" cmpd="sng" w="12700">
              <a:solidFill>
                <a:schemeClr val="accent4"/>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92"/>
            <p:cNvSpPr txBox="1"/>
            <p:nvPr/>
          </p:nvSpPr>
          <p:spPr>
            <a:xfrm>
              <a:off x="1167695" y="489661"/>
              <a:ext cx="522300" cy="522300"/>
            </a:xfrm>
            <a:prstGeom prst="rect">
              <a:avLst/>
            </a:prstGeom>
            <a:solidFill>
              <a:schemeClr val="lt1"/>
            </a:solidFill>
            <a:ln cap="flat" cmpd="sng" w="12700">
              <a:solidFill>
                <a:schemeClr val="accent4"/>
              </a:solidFill>
              <a:prstDash val="solid"/>
              <a:miter lim="800000"/>
              <a:headEnd len="sm" w="sm" type="none"/>
              <a:tailEnd len="sm" w="sm" type="none"/>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rgbClr val="000000"/>
                </a:buClr>
                <a:buSzPts val="1500"/>
                <a:buFont typeface="Arial"/>
                <a:buNone/>
              </a:pPr>
              <a:r>
                <a:rPr b="0" i="0" lang="en-US" sz="1500" u="none" cap="none" strike="noStrike">
                  <a:solidFill>
                    <a:schemeClr val="dk1"/>
                  </a:solidFill>
                  <a:latin typeface="KaiTi"/>
                  <a:ea typeface="KaiTi"/>
                  <a:cs typeface="KaiTi"/>
                  <a:sym typeface="KaiTi"/>
                </a:rPr>
                <a:t>黄昏恋</a:t>
              </a:r>
              <a:endParaRPr b="0" i="0" sz="1500" u="none" cap="none" strike="noStrike">
                <a:solidFill>
                  <a:schemeClr val="dk1"/>
                </a:solidFill>
                <a:latin typeface="KaiTi"/>
                <a:ea typeface="KaiTi"/>
                <a:cs typeface="KaiTi"/>
                <a:sym typeface="KaiTi"/>
              </a:endParaRPr>
            </a:p>
          </p:txBody>
        </p:sp>
      </p:grpSp>
      <p:grpSp>
        <p:nvGrpSpPr>
          <p:cNvPr id="700" name="Google Shape;700;p92"/>
          <p:cNvGrpSpPr/>
          <p:nvPr/>
        </p:nvGrpSpPr>
        <p:grpSpPr>
          <a:xfrm>
            <a:off x="4799615" y="4227355"/>
            <a:ext cx="234860" cy="205923"/>
            <a:chOff x="2041598" y="1865712"/>
            <a:chExt cx="243000" cy="219300"/>
          </a:xfrm>
        </p:grpSpPr>
        <p:sp>
          <p:nvSpPr>
            <p:cNvPr id="701" name="Google Shape;701;p92"/>
            <p:cNvSpPr/>
            <p:nvPr/>
          </p:nvSpPr>
          <p:spPr>
            <a:xfrm rot="5400000">
              <a:off x="2053448" y="1853862"/>
              <a:ext cx="219300" cy="243000"/>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92"/>
            <p:cNvSpPr txBox="1"/>
            <p:nvPr/>
          </p:nvSpPr>
          <p:spPr>
            <a:xfrm rot="5400000">
              <a:off x="2086277" y="1869612"/>
              <a:ext cx="153600" cy="1458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grpSp>
      <p:grpSp>
        <p:nvGrpSpPr>
          <p:cNvPr id="703" name="Google Shape;703;p92"/>
          <p:cNvGrpSpPr/>
          <p:nvPr/>
        </p:nvGrpSpPr>
        <p:grpSpPr>
          <a:xfrm>
            <a:off x="4799509" y="1203807"/>
            <a:ext cx="234860" cy="205923"/>
            <a:chOff x="2041488" y="749208"/>
            <a:chExt cx="243000" cy="219300"/>
          </a:xfrm>
        </p:grpSpPr>
        <p:sp>
          <p:nvSpPr>
            <p:cNvPr id="704" name="Google Shape;704;p92"/>
            <p:cNvSpPr/>
            <p:nvPr/>
          </p:nvSpPr>
          <p:spPr>
            <a:xfrm rot="-5400000">
              <a:off x="2053338" y="737358"/>
              <a:ext cx="219300" cy="243000"/>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92"/>
            <p:cNvSpPr txBox="1"/>
            <p:nvPr/>
          </p:nvSpPr>
          <p:spPr>
            <a:xfrm rot="-5400000">
              <a:off x="2086211" y="818808"/>
              <a:ext cx="153600" cy="1458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grpSp>
      <p:grpSp>
        <p:nvGrpSpPr>
          <p:cNvPr id="706" name="Google Shape;706;p92"/>
          <p:cNvGrpSpPr/>
          <p:nvPr/>
        </p:nvGrpSpPr>
        <p:grpSpPr>
          <a:xfrm>
            <a:off x="4505219" y="499497"/>
            <a:ext cx="863552" cy="585209"/>
            <a:chOff x="2837415" y="381471"/>
            <a:chExt cx="738900" cy="738900"/>
          </a:xfrm>
        </p:grpSpPr>
        <p:sp>
          <p:nvSpPr>
            <p:cNvPr id="707" name="Google Shape;707;p92"/>
            <p:cNvSpPr/>
            <p:nvPr/>
          </p:nvSpPr>
          <p:spPr>
            <a:xfrm>
              <a:off x="2837415" y="381471"/>
              <a:ext cx="738900" cy="738900"/>
            </a:xfrm>
            <a:prstGeom prst="ellipse">
              <a:avLst/>
            </a:prstGeom>
            <a:solidFill>
              <a:schemeClr val="lt1"/>
            </a:solidFill>
            <a:ln cap="flat" cmpd="sng" w="12700">
              <a:solidFill>
                <a:schemeClr val="accent4"/>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92"/>
            <p:cNvSpPr txBox="1"/>
            <p:nvPr/>
          </p:nvSpPr>
          <p:spPr>
            <a:xfrm>
              <a:off x="2945605" y="489661"/>
              <a:ext cx="522300" cy="522300"/>
            </a:xfrm>
            <a:prstGeom prst="rect">
              <a:avLst/>
            </a:prstGeom>
            <a:solidFill>
              <a:schemeClr val="lt1"/>
            </a:solidFill>
            <a:ln cap="flat" cmpd="sng" w="12700">
              <a:solidFill>
                <a:schemeClr val="accent4"/>
              </a:solidFill>
              <a:prstDash val="solid"/>
              <a:miter lim="800000"/>
              <a:headEnd len="sm" w="sm" type="none"/>
              <a:tailEnd len="sm" w="sm" type="none"/>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rgbClr val="000000"/>
                </a:buClr>
                <a:buSzPts val="1500"/>
                <a:buFont typeface="Arial"/>
                <a:buNone/>
              </a:pPr>
              <a:r>
                <a:rPr b="0" i="0" lang="en-US" sz="1500" u="none" cap="none" strike="noStrike">
                  <a:solidFill>
                    <a:schemeClr val="dk1"/>
                  </a:solidFill>
                  <a:latin typeface="KaiTi"/>
                  <a:ea typeface="KaiTi"/>
                  <a:cs typeface="KaiTi"/>
                  <a:sym typeface="KaiTi"/>
                </a:rPr>
                <a:t>早恋</a:t>
              </a:r>
              <a:endParaRPr b="0" i="0" sz="1500" u="none" cap="none" strike="noStrike">
                <a:solidFill>
                  <a:schemeClr val="dk1"/>
                </a:solidFill>
                <a:latin typeface="KaiTi"/>
                <a:ea typeface="KaiTi"/>
                <a:cs typeface="KaiTi"/>
                <a:sym typeface="KaiTi"/>
              </a:endParaRPr>
            </a:p>
          </p:txBody>
        </p:sp>
      </p:grpSp>
      <p:grpSp>
        <p:nvGrpSpPr>
          <p:cNvPr id="709" name="Google Shape;709;p92"/>
          <p:cNvGrpSpPr/>
          <p:nvPr/>
        </p:nvGrpSpPr>
        <p:grpSpPr>
          <a:xfrm>
            <a:off x="6156950" y="4046879"/>
            <a:ext cx="1043401" cy="580406"/>
            <a:chOff x="1948460" y="2527599"/>
            <a:chExt cx="738900" cy="738900"/>
          </a:xfrm>
        </p:grpSpPr>
        <p:sp>
          <p:nvSpPr>
            <p:cNvPr id="710" name="Google Shape;710;p92"/>
            <p:cNvSpPr/>
            <p:nvPr/>
          </p:nvSpPr>
          <p:spPr>
            <a:xfrm>
              <a:off x="1948460" y="2527599"/>
              <a:ext cx="738900" cy="738900"/>
            </a:xfrm>
            <a:prstGeom prst="ellipse">
              <a:avLst/>
            </a:prstGeom>
            <a:solidFill>
              <a:schemeClr val="lt1"/>
            </a:solidFill>
            <a:ln cap="flat" cmpd="sng" w="12700">
              <a:solidFill>
                <a:schemeClr val="accent4"/>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92"/>
            <p:cNvSpPr txBox="1"/>
            <p:nvPr/>
          </p:nvSpPr>
          <p:spPr>
            <a:xfrm>
              <a:off x="2056650" y="2635789"/>
              <a:ext cx="522300" cy="522300"/>
            </a:xfrm>
            <a:prstGeom prst="rect">
              <a:avLst/>
            </a:prstGeom>
            <a:solidFill>
              <a:schemeClr val="lt1"/>
            </a:solidFill>
            <a:ln cap="flat" cmpd="sng" w="12700">
              <a:solidFill>
                <a:schemeClr val="accent4"/>
              </a:solidFill>
              <a:prstDash val="solid"/>
              <a:miter lim="800000"/>
              <a:headEnd len="sm" w="sm" type="none"/>
              <a:tailEnd len="sm" w="sm" type="none"/>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KaiTi"/>
                <a:ea typeface="KaiTi"/>
                <a:cs typeface="KaiTi"/>
                <a:sym typeface="KaiTi"/>
              </a:endParaRPr>
            </a:p>
          </p:txBody>
        </p:sp>
      </p:grpSp>
      <p:grpSp>
        <p:nvGrpSpPr>
          <p:cNvPr id="712" name="Google Shape;712;p92"/>
          <p:cNvGrpSpPr/>
          <p:nvPr/>
        </p:nvGrpSpPr>
        <p:grpSpPr>
          <a:xfrm>
            <a:off x="6745345" y="3010460"/>
            <a:ext cx="1043401" cy="580406"/>
            <a:chOff x="1948460" y="2527599"/>
            <a:chExt cx="738900" cy="738900"/>
          </a:xfrm>
        </p:grpSpPr>
        <p:sp>
          <p:nvSpPr>
            <p:cNvPr id="713" name="Google Shape;713;p92"/>
            <p:cNvSpPr/>
            <p:nvPr/>
          </p:nvSpPr>
          <p:spPr>
            <a:xfrm>
              <a:off x="1948460" y="2527599"/>
              <a:ext cx="738900" cy="738900"/>
            </a:xfrm>
            <a:prstGeom prst="ellipse">
              <a:avLst/>
            </a:prstGeom>
            <a:solidFill>
              <a:schemeClr val="lt1"/>
            </a:solidFill>
            <a:ln cap="flat" cmpd="sng" w="12700">
              <a:solidFill>
                <a:schemeClr val="accent4"/>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92"/>
            <p:cNvSpPr txBox="1"/>
            <p:nvPr/>
          </p:nvSpPr>
          <p:spPr>
            <a:xfrm>
              <a:off x="2056650" y="2635789"/>
              <a:ext cx="522300" cy="522300"/>
            </a:xfrm>
            <a:prstGeom prst="rect">
              <a:avLst/>
            </a:prstGeom>
            <a:solidFill>
              <a:schemeClr val="lt1"/>
            </a:solidFill>
            <a:ln cap="flat" cmpd="sng" w="12700">
              <a:solidFill>
                <a:schemeClr val="accent4"/>
              </a:solidFill>
              <a:prstDash val="solid"/>
              <a:miter lim="800000"/>
              <a:headEnd len="sm" w="sm" type="none"/>
              <a:tailEnd len="sm" w="sm" type="none"/>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KaiTi"/>
                <a:ea typeface="KaiTi"/>
                <a:cs typeface="KaiTi"/>
                <a:sym typeface="KaiTi"/>
              </a:endParaRPr>
            </a:p>
          </p:txBody>
        </p:sp>
      </p:grpSp>
      <p:grpSp>
        <p:nvGrpSpPr>
          <p:cNvPr id="715" name="Google Shape;715;p92"/>
          <p:cNvGrpSpPr/>
          <p:nvPr/>
        </p:nvGrpSpPr>
        <p:grpSpPr>
          <a:xfrm>
            <a:off x="6134526" y="1065343"/>
            <a:ext cx="1043401" cy="580406"/>
            <a:chOff x="1948460" y="2527599"/>
            <a:chExt cx="738900" cy="738900"/>
          </a:xfrm>
        </p:grpSpPr>
        <p:sp>
          <p:nvSpPr>
            <p:cNvPr id="716" name="Google Shape;716;p92"/>
            <p:cNvSpPr/>
            <p:nvPr/>
          </p:nvSpPr>
          <p:spPr>
            <a:xfrm>
              <a:off x="1948460" y="2527599"/>
              <a:ext cx="738900" cy="738900"/>
            </a:xfrm>
            <a:prstGeom prst="ellipse">
              <a:avLst/>
            </a:prstGeom>
            <a:solidFill>
              <a:schemeClr val="lt1"/>
            </a:solidFill>
            <a:ln cap="flat" cmpd="sng" w="12700">
              <a:solidFill>
                <a:schemeClr val="accent4"/>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92"/>
            <p:cNvSpPr txBox="1"/>
            <p:nvPr/>
          </p:nvSpPr>
          <p:spPr>
            <a:xfrm>
              <a:off x="2056650" y="2635789"/>
              <a:ext cx="522300" cy="522300"/>
            </a:xfrm>
            <a:prstGeom prst="rect">
              <a:avLst/>
            </a:prstGeom>
            <a:solidFill>
              <a:schemeClr val="lt1"/>
            </a:solidFill>
            <a:ln cap="flat" cmpd="sng" w="12700">
              <a:solidFill>
                <a:schemeClr val="accent4"/>
              </a:solidFill>
              <a:prstDash val="solid"/>
              <a:miter lim="800000"/>
              <a:headEnd len="sm" w="sm" type="none"/>
              <a:tailEnd len="sm" w="sm" type="none"/>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KaiTi"/>
                <a:ea typeface="KaiTi"/>
                <a:cs typeface="KaiTi"/>
                <a:sym typeface="KaiTi"/>
              </a:endParaRPr>
            </a:p>
          </p:txBody>
        </p:sp>
      </p:grpSp>
      <p:sp>
        <p:nvSpPr>
          <p:cNvPr id="718" name="Google Shape;718;p92"/>
          <p:cNvSpPr txBox="1"/>
          <p:nvPr/>
        </p:nvSpPr>
        <p:spPr>
          <a:xfrm>
            <a:off x="5449965" y="609257"/>
            <a:ext cx="1377300" cy="377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FF0000"/>
                </a:solidFill>
                <a:latin typeface="Calibri"/>
                <a:ea typeface="Calibri"/>
                <a:cs typeface="Calibri"/>
                <a:sym typeface="Calibri"/>
              </a:rPr>
              <a:t>puppy love </a:t>
            </a:r>
            <a:endParaRPr b="0" i="0" sz="1100" u="none" cap="none" strike="noStrike">
              <a:solidFill>
                <a:srgbClr val="000000"/>
              </a:solidFill>
              <a:latin typeface="Arial"/>
              <a:ea typeface="Arial"/>
              <a:cs typeface="Arial"/>
              <a:sym typeface="Arial"/>
            </a:endParaRPr>
          </a:p>
        </p:txBody>
      </p:sp>
      <p:sp>
        <p:nvSpPr>
          <p:cNvPr id="719" name="Google Shape;719;p92"/>
          <p:cNvSpPr txBox="1"/>
          <p:nvPr/>
        </p:nvSpPr>
        <p:spPr>
          <a:xfrm>
            <a:off x="783000" y="878952"/>
            <a:ext cx="2144700" cy="808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Calibri"/>
                <a:ea typeface="Calibri"/>
                <a:cs typeface="Calibri"/>
                <a:sym typeface="Calibri"/>
              </a:rPr>
              <a:t>romantic relationship </a:t>
            </a:r>
            <a:r>
              <a:rPr lang="en-US" sz="1600">
                <a:solidFill>
                  <a:srgbClr val="FF0000"/>
                </a:solidFill>
                <a:latin typeface="Calibri"/>
                <a:ea typeface="Calibri"/>
                <a:cs typeface="Calibri"/>
                <a:sym typeface="Calibri"/>
              </a:rPr>
              <a:t>sparked between</a:t>
            </a:r>
            <a:r>
              <a:rPr b="0" i="0" lang="en-US" sz="1600" u="none" cap="none" strike="noStrike">
                <a:solidFill>
                  <a:srgbClr val="FF0000"/>
                </a:solidFill>
                <a:latin typeface="Calibri"/>
                <a:ea typeface="Calibri"/>
                <a:cs typeface="Calibri"/>
                <a:sym typeface="Calibri"/>
              </a:rPr>
              <a:t> elderly couple</a:t>
            </a:r>
            <a:endParaRPr b="0" i="0" sz="1100" u="none" cap="none" strike="noStrike">
              <a:solidFill>
                <a:srgbClr val="000000"/>
              </a:solidFill>
              <a:latin typeface="Arial"/>
              <a:ea typeface="Arial"/>
              <a:cs typeface="Arial"/>
              <a:sym typeface="Arial"/>
            </a:endParaRPr>
          </a:p>
        </p:txBody>
      </p:sp>
      <p:cxnSp>
        <p:nvCxnSpPr>
          <p:cNvPr id="720" name="Google Shape;720;p92"/>
          <p:cNvCxnSpPr/>
          <p:nvPr/>
        </p:nvCxnSpPr>
        <p:spPr>
          <a:xfrm>
            <a:off x="7315050" y="1536192"/>
            <a:ext cx="1200000" cy="9300"/>
          </a:xfrm>
          <a:prstGeom prst="straightConnector1">
            <a:avLst/>
          </a:prstGeom>
          <a:noFill/>
          <a:ln cap="flat" cmpd="sng" w="31750">
            <a:solidFill>
              <a:srgbClr val="FF0000"/>
            </a:solidFill>
            <a:prstDash val="solid"/>
            <a:miter lim="800000"/>
            <a:headEnd len="sm" w="sm" type="none"/>
            <a:tailEnd len="sm" w="sm" type="none"/>
          </a:ln>
        </p:spPr>
      </p:cxnSp>
      <p:cxnSp>
        <p:nvCxnSpPr>
          <p:cNvPr id="721" name="Google Shape;721;p92"/>
          <p:cNvCxnSpPr/>
          <p:nvPr/>
        </p:nvCxnSpPr>
        <p:spPr>
          <a:xfrm>
            <a:off x="7713769" y="3652613"/>
            <a:ext cx="1200000" cy="9300"/>
          </a:xfrm>
          <a:prstGeom prst="straightConnector1">
            <a:avLst/>
          </a:prstGeom>
          <a:noFill/>
          <a:ln cap="flat" cmpd="sng" w="31750">
            <a:solidFill>
              <a:srgbClr val="FF0000"/>
            </a:solidFill>
            <a:prstDash val="solid"/>
            <a:miter lim="800000"/>
            <a:headEnd len="sm" w="sm" type="none"/>
            <a:tailEnd len="sm" w="sm" type="none"/>
          </a:ln>
        </p:spPr>
      </p:cxnSp>
      <p:cxnSp>
        <p:nvCxnSpPr>
          <p:cNvPr id="722" name="Google Shape;722;p92"/>
          <p:cNvCxnSpPr/>
          <p:nvPr/>
        </p:nvCxnSpPr>
        <p:spPr>
          <a:xfrm>
            <a:off x="7478745" y="4433307"/>
            <a:ext cx="1200000" cy="9300"/>
          </a:xfrm>
          <a:prstGeom prst="straightConnector1">
            <a:avLst/>
          </a:prstGeom>
          <a:noFill/>
          <a:ln cap="flat" cmpd="sng" w="31750">
            <a:solidFill>
              <a:srgbClr val="FF0000"/>
            </a:solidFill>
            <a:prstDash val="solid"/>
            <a:miter lim="800000"/>
            <a:headEnd len="sm" w="sm" type="none"/>
            <a:tailEnd len="sm" w="sm" type="none"/>
          </a:ln>
        </p:spPr>
      </p:cxnSp>
      <p:cxnSp>
        <p:nvCxnSpPr>
          <p:cNvPr id="723" name="Google Shape;723;p92"/>
          <p:cNvCxnSpPr/>
          <p:nvPr/>
        </p:nvCxnSpPr>
        <p:spPr>
          <a:xfrm>
            <a:off x="901683" y="3968852"/>
            <a:ext cx="1200000" cy="9300"/>
          </a:xfrm>
          <a:prstGeom prst="straightConnector1">
            <a:avLst/>
          </a:prstGeom>
          <a:noFill/>
          <a:ln cap="flat" cmpd="sng" w="31750">
            <a:solidFill>
              <a:srgbClr val="FF0000"/>
            </a:solidFill>
            <a:prstDash val="solid"/>
            <a:miter lim="800000"/>
            <a:headEnd len="sm" w="sm" type="none"/>
            <a:tailEnd len="sm" w="sm" type="none"/>
          </a:ln>
        </p:spPr>
      </p:cxnSp>
      <p:cxnSp>
        <p:nvCxnSpPr>
          <p:cNvPr id="724" name="Google Shape;724;p92"/>
          <p:cNvCxnSpPr/>
          <p:nvPr/>
        </p:nvCxnSpPr>
        <p:spPr>
          <a:xfrm>
            <a:off x="1649693" y="4887440"/>
            <a:ext cx="1200000" cy="9300"/>
          </a:xfrm>
          <a:prstGeom prst="straightConnector1">
            <a:avLst/>
          </a:prstGeom>
          <a:noFill/>
          <a:ln cap="flat" cmpd="sng" w="31750">
            <a:solidFill>
              <a:srgbClr val="FF0000"/>
            </a:solidFill>
            <a:prstDash val="solid"/>
            <a:miter lim="800000"/>
            <a:headEnd len="sm" w="sm" type="none"/>
            <a:tailEnd len="sm" w="sm" type="none"/>
          </a:ln>
        </p:spPr>
      </p:cxnSp>
      <p:cxnSp>
        <p:nvCxnSpPr>
          <p:cNvPr id="725" name="Google Shape;725;p92"/>
          <p:cNvCxnSpPr/>
          <p:nvPr/>
        </p:nvCxnSpPr>
        <p:spPr>
          <a:xfrm>
            <a:off x="5484066" y="5022196"/>
            <a:ext cx="1200000" cy="9300"/>
          </a:xfrm>
          <a:prstGeom prst="straightConnector1">
            <a:avLst/>
          </a:prstGeom>
          <a:noFill/>
          <a:ln cap="flat" cmpd="sng" w="31750">
            <a:solidFill>
              <a:srgbClr val="FF0000"/>
            </a:solidFill>
            <a:prstDash val="solid"/>
            <a:miter lim="800000"/>
            <a:headEnd len="sm" w="sm" type="none"/>
            <a:tailEnd len="sm" w="sm" type="none"/>
          </a:ln>
        </p:spPr>
      </p:cxnSp>
      <p:cxnSp>
        <p:nvCxnSpPr>
          <p:cNvPr id="726" name="Google Shape;726;p92"/>
          <p:cNvCxnSpPr/>
          <p:nvPr/>
        </p:nvCxnSpPr>
        <p:spPr>
          <a:xfrm>
            <a:off x="5502445" y="929418"/>
            <a:ext cx="1200000" cy="9300"/>
          </a:xfrm>
          <a:prstGeom prst="straightConnector1">
            <a:avLst/>
          </a:prstGeom>
          <a:noFill/>
          <a:ln cap="flat" cmpd="sng" w="31750">
            <a:solidFill>
              <a:srgbClr val="FF0000"/>
            </a:solidFill>
            <a:prstDash val="solid"/>
            <a:miter lim="800000"/>
            <a:headEnd len="sm" w="sm" type="none"/>
            <a:tailEnd len="sm" w="sm" type="none"/>
          </a:ln>
        </p:spPr>
      </p:cxnSp>
      <p:cxnSp>
        <p:nvCxnSpPr>
          <p:cNvPr id="727" name="Google Shape;727;p92"/>
          <p:cNvCxnSpPr/>
          <p:nvPr/>
        </p:nvCxnSpPr>
        <p:spPr>
          <a:xfrm>
            <a:off x="845053" y="1690105"/>
            <a:ext cx="1200000" cy="9300"/>
          </a:xfrm>
          <a:prstGeom prst="straightConnector1">
            <a:avLst/>
          </a:prstGeom>
          <a:noFill/>
          <a:ln cap="flat" cmpd="sng" w="31750">
            <a:solidFill>
              <a:srgbClr val="FF0000"/>
            </a:solidFill>
            <a:prstDash val="solid"/>
            <a:miter lim="800000"/>
            <a:headEnd len="sm" w="sm" type="none"/>
            <a:tailEnd len="sm" w="sm" type="none"/>
          </a:ln>
        </p:spPr>
      </p:cxnSp>
      <p:grpSp>
        <p:nvGrpSpPr>
          <p:cNvPr id="728" name="Google Shape;728;p92"/>
          <p:cNvGrpSpPr/>
          <p:nvPr/>
        </p:nvGrpSpPr>
        <p:grpSpPr>
          <a:xfrm>
            <a:off x="1888446" y="3193573"/>
            <a:ext cx="1145517" cy="723309"/>
            <a:chOff x="1059505" y="381471"/>
            <a:chExt cx="738900" cy="738900"/>
          </a:xfrm>
        </p:grpSpPr>
        <p:sp>
          <p:nvSpPr>
            <p:cNvPr id="729" name="Google Shape;729;p92"/>
            <p:cNvSpPr/>
            <p:nvPr/>
          </p:nvSpPr>
          <p:spPr>
            <a:xfrm>
              <a:off x="1059505" y="381471"/>
              <a:ext cx="738900" cy="738900"/>
            </a:xfrm>
            <a:prstGeom prst="ellipse">
              <a:avLst/>
            </a:prstGeom>
            <a:solidFill>
              <a:schemeClr val="lt1"/>
            </a:solidFill>
            <a:ln cap="flat" cmpd="sng" w="12700">
              <a:solidFill>
                <a:schemeClr val="accent4"/>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92"/>
            <p:cNvSpPr txBox="1"/>
            <p:nvPr/>
          </p:nvSpPr>
          <p:spPr>
            <a:xfrm>
              <a:off x="1167695" y="489661"/>
              <a:ext cx="522300" cy="522300"/>
            </a:xfrm>
            <a:prstGeom prst="rect">
              <a:avLst/>
            </a:prstGeom>
            <a:solidFill>
              <a:schemeClr val="lt1"/>
            </a:solidFill>
            <a:ln cap="flat" cmpd="sng" w="12700">
              <a:solidFill>
                <a:schemeClr val="accent4"/>
              </a:solidFill>
              <a:prstDash val="solid"/>
              <a:miter lim="800000"/>
              <a:headEnd len="sm" w="sm" type="none"/>
              <a:tailEnd len="sm" w="sm" type="none"/>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KaiTi"/>
                <a:ea typeface="KaiTi"/>
                <a:cs typeface="KaiTi"/>
                <a:sym typeface="KaiTi"/>
              </a:endParaRPr>
            </a:p>
          </p:txBody>
        </p:sp>
      </p:grpSp>
      <p:grpSp>
        <p:nvGrpSpPr>
          <p:cNvPr id="731" name="Google Shape;731;p92"/>
          <p:cNvGrpSpPr/>
          <p:nvPr/>
        </p:nvGrpSpPr>
        <p:grpSpPr>
          <a:xfrm>
            <a:off x="2765427" y="4177512"/>
            <a:ext cx="1043401" cy="580406"/>
            <a:chOff x="1948460" y="2527599"/>
            <a:chExt cx="738900" cy="738900"/>
          </a:xfrm>
        </p:grpSpPr>
        <p:sp>
          <p:nvSpPr>
            <p:cNvPr id="732" name="Google Shape;732;p92"/>
            <p:cNvSpPr/>
            <p:nvPr/>
          </p:nvSpPr>
          <p:spPr>
            <a:xfrm>
              <a:off x="1948460" y="2527599"/>
              <a:ext cx="738900" cy="738900"/>
            </a:xfrm>
            <a:prstGeom prst="ellipse">
              <a:avLst/>
            </a:prstGeom>
            <a:solidFill>
              <a:schemeClr val="lt1"/>
            </a:solidFill>
            <a:ln cap="flat" cmpd="sng" w="12700">
              <a:solidFill>
                <a:schemeClr val="accent4"/>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92"/>
            <p:cNvSpPr txBox="1"/>
            <p:nvPr/>
          </p:nvSpPr>
          <p:spPr>
            <a:xfrm>
              <a:off x="2056650" y="2635789"/>
              <a:ext cx="522300" cy="522300"/>
            </a:xfrm>
            <a:prstGeom prst="rect">
              <a:avLst/>
            </a:prstGeom>
            <a:solidFill>
              <a:schemeClr val="lt1"/>
            </a:solidFill>
            <a:ln cap="flat" cmpd="sng" w="12700">
              <a:solidFill>
                <a:schemeClr val="accent4"/>
              </a:solidFill>
              <a:prstDash val="solid"/>
              <a:miter lim="800000"/>
              <a:headEnd len="sm" w="sm" type="none"/>
              <a:tailEnd len="sm" w="sm" type="none"/>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KaiTi"/>
                <a:ea typeface="KaiTi"/>
                <a:cs typeface="KaiTi"/>
                <a:sym typeface="KaiTi"/>
              </a:endParaRPr>
            </a:p>
          </p:txBody>
        </p:sp>
      </p:grpSp>
      <p:grpSp>
        <p:nvGrpSpPr>
          <p:cNvPr id="734" name="Google Shape;734;p92"/>
          <p:cNvGrpSpPr/>
          <p:nvPr/>
        </p:nvGrpSpPr>
        <p:grpSpPr>
          <a:xfrm>
            <a:off x="6797136" y="1895161"/>
            <a:ext cx="1043401" cy="580406"/>
            <a:chOff x="1948460" y="2527599"/>
            <a:chExt cx="738900" cy="738900"/>
          </a:xfrm>
        </p:grpSpPr>
        <p:sp>
          <p:nvSpPr>
            <p:cNvPr id="735" name="Google Shape;735;p92"/>
            <p:cNvSpPr/>
            <p:nvPr/>
          </p:nvSpPr>
          <p:spPr>
            <a:xfrm>
              <a:off x="1948460" y="2527599"/>
              <a:ext cx="738900" cy="738900"/>
            </a:xfrm>
            <a:prstGeom prst="ellipse">
              <a:avLst/>
            </a:prstGeom>
            <a:solidFill>
              <a:schemeClr val="lt1"/>
            </a:solidFill>
            <a:ln cap="flat" cmpd="sng" w="12700">
              <a:solidFill>
                <a:schemeClr val="accent4"/>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92"/>
            <p:cNvSpPr txBox="1"/>
            <p:nvPr/>
          </p:nvSpPr>
          <p:spPr>
            <a:xfrm>
              <a:off x="2056650" y="2635789"/>
              <a:ext cx="522300" cy="522300"/>
            </a:xfrm>
            <a:prstGeom prst="rect">
              <a:avLst/>
            </a:prstGeom>
            <a:solidFill>
              <a:schemeClr val="lt1"/>
            </a:solidFill>
            <a:ln cap="flat" cmpd="sng" w="12700">
              <a:solidFill>
                <a:schemeClr val="accent4"/>
              </a:solidFill>
              <a:prstDash val="solid"/>
              <a:miter lim="800000"/>
              <a:headEnd len="sm" w="sm" type="none"/>
              <a:tailEnd len="sm" w="sm" type="none"/>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KaiTi"/>
                <a:ea typeface="KaiTi"/>
                <a:cs typeface="KaiTi"/>
                <a:sym typeface="KaiTi"/>
              </a:endParaRPr>
            </a:p>
          </p:txBody>
        </p:sp>
      </p:grpSp>
      <p:grpSp>
        <p:nvGrpSpPr>
          <p:cNvPr id="737" name="Google Shape;737;p92"/>
          <p:cNvGrpSpPr/>
          <p:nvPr/>
        </p:nvGrpSpPr>
        <p:grpSpPr>
          <a:xfrm>
            <a:off x="6353593" y="2215861"/>
            <a:ext cx="325035" cy="283954"/>
            <a:chOff x="2562463" y="1089319"/>
            <a:chExt cx="336301" cy="302400"/>
          </a:xfrm>
        </p:grpSpPr>
        <p:sp>
          <p:nvSpPr>
            <p:cNvPr id="738" name="Google Shape;738;p92"/>
            <p:cNvSpPr/>
            <p:nvPr/>
          </p:nvSpPr>
          <p:spPr>
            <a:xfrm rot="-1036422">
              <a:off x="2590179" y="1125847"/>
              <a:ext cx="280868" cy="229344"/>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92"/>
            <p:cNvSpPr txBox="1"/>
            <p:nvPr/>
          </p:nvSpPr>
          <p:spPr>
            <a:xfrm rot="-1036890">
              <a:off x="2591706" y="1181944"/>
              <a:ext cx="212074" cy="13758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grpSp>
      <p:grpSp>
        <p:nvGrpSpPr>
          <p:cNvPr id="740" name="Google Shape;740;p92"/>
          <p:cNvGrpSpPr/>
          <p:nvPr/>
        </p:nvGrpSpPr>
        <p:grpSpPr>
          <a:xfrm>
            <a:off x="5763144" y="1411676"/>
            <a:ext cx="335940" cy="335087"/>
            <a:chOff x="2339372" y="765950"/>
            <a:chExt cx="347585" cy="356855"/>
          </a:xfrm>
        </p:grpSpPr>
        <p:sp>
          <p:nvSpPr>
            <p:cNvPr id="741" name="Google Shape;741;p92"/>
            <p:cNvSpPr/>
            <p:nvPr/>
          </p:nvSpPr>
          <p:spPr>
            <a:xfrm rot="-3207373">
              <a:off x="2376122" y="829625"/>
              <a:ext cx="274084" cy="229505"/>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92"/>
            <p:cNvSpPr txBox="1"/>
            <p:nvPr/>
          </p:nvSpPr>
          <p:spPr>
            <a:xfrm rot="-3209914">
              <a:off x="2389964" y="903133"/>
              <a:ext cx="205264" cy="13770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grpSp>
      <p:grpSp>
        <p:nvGrpSpPr>
          <p:cNvPr id="743" name="Google Shape;743;p92"/>
          <p:cNvGrpSpPr/>
          <p:nvPr/>
        </p:nvGrpSpPr>
        <p:grpSpPr>
          <a:xfrm>
            <a:off x="6296054" y="3122152"/>
            <a:ext cx="333882" cy="289915"/>
            <a:chOff x="2559764" y="1453253"/>
            <a:chExt cx="345455" cy="308748"/>
          </a:xfrm>
        </p:grpSpPr>
        <p:sp>
          <p:nvSpPr>
            <p:cNvPr id="744" name="Google Shape;744;p92"/>
            <p:cNvSpPr/>
            <p:nvPr/>
          </p:nvSpPr>
          <p:spPr>
            <a:xfrm rot="1109500">
              <a:off x="2588719" y="1492931"/>
              <a:ext cx="287546" cy="229392"/>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92"/>
            <p:cNvSpPr txBox="1"/>
            <p:nvPr/>
          </p:nvSpPr>
          <p:spPr>
            <a:xfrm rot="1109081">
              <a:off x="2590489" y="1527869"/>
              <a:ext cx="218577" cy="13765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grpSp>
      <p:grpSp>
        <p:nvGrpSpPr>
          <p:cNvPr id="746" name="Google Shape;746;p92"/>
          <p:cNvGrpSpPr/>
          <p:nvPr/>
        </p:nvGrpSpPr>
        <p:grpSpPr>
          <a:xfrm>
            <a:off x="5678933" y="3901798"/>
            <a:ext cx="338988" cy="339963"/>
            <a:chOff x="2336967" y="1716956"/>
            <a:chExt cx="350737" cy="362048"/>
          </a:xfrm>
        </p:grpSpPr>
        <p:sp>
          <p:nvSpPr>
            <p:cNvPr id="747" name="Google Shape;747;p92"/>
            <p:cNvSpPr/>
            <p:nvPr/>
          </p:nvSpPr>
          <p:spPr>
            <a:xfrm rot="3239978">
              <a:off x="2371980" y="1783187"/>
              <a:ext cx="280712" cy="229585"/>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92"/>
            <p:cNvSpPr txBox="1"/>
            <p:nvPr/>
          </p:nvSpPr>
          <p:spPr>
            <a:xfrm rot="3239432">
              <a:off x="2386278" y="1801226"/>
              <a:ext cx="211764" cy="13765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grpSp>
      <p:grpSp>
        <p:nvGrpSpPr>
          <p:cNvPr id="749" name="Google Shape;749;p92"/>
          <p:cNvGrpSpPr/>
          <p:nvPr/>
        </p:nvGrpSpPr>
        <p:grpSpPr>
          <a:xfrm>
            <a:off x="3718074" y="3891334"/>
            <a:ext cx="344485" cy="347303"/>
            <a:chOff x="1630307" y="1720002"/>
            <a:chExt cx="356425" cy="369865"/>
          </a:xfrm>
        </p:grpSpPr>
        <p:sp>
          <p:nvSpPr>
            <p:cNvPr id="750" name="Google Shape;750;p92"/>
            <p:cNvSpPr/>
            <p:nvPr/>
          </p:nvSpPr>
          <p:spPr>
            <a:xfrm rot="7560337">
              <a:off x="1663333" y="1790142"/>
              <a:ext cx="290373" cy="229585"/>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92"/>
            <p:cNvSpPr txBox="1"/>
            <p:nvPr/>
          </p:nvSpPr>
          <p:spPr>
            <a:xfrm rot="-3239042">
              <a:off x="1718140" y="1808296"/>
              <a:ext cx="221425" cy="13765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grpSp>
      <p:grpSp>
        <p:nvGrpSpPr>
          <p:cNvPr id="752" name="Google Shape;752;p92"/>
          <p:cNvGrpSpPr/>
          <p:nvPr/>
        </p:nvGrpSpPr>
        <p:grpSpPr>
          <a:xfrm>
            <a:off x="3189810" y="3131642"/>
            <a:ext cx="333882" cy="289915"/>
            <a:chOff x="1420791" y="1453343"/>
            <a:chExt cx="345455" cy="308748"/>
          </a:xfrm>
        </p:grpSpPr>
        <p:sp>
          <p:nvSpPr>
            <p:cNvPr id="753" name="Google Shape;753;p92"/>
            <p:cNvSpPr/>
            <p:nvPr/>
          </p:nvSpPr>
          <p:spPr>
            <a:xfrm rot="9690500">
              <a:off x="1449746" y="1493021"/>
              <a:ext cx="287546" cy="229392"/>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92"/>
            <p:cNvSpPr txBox="1"/>
            <p:nvPr/>
          </p:nvSpPr>
          <p:spPr>
            <a:xfrm rot="-1109081">
              <a:off x="1517008" y="1527953"/>
              <a:ext cx="218577" cy="13765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grpSp>
      <p:grpSp>
        <p:nvGrpSpPr>
          <p:cNvPr id="755" name="Google Shape;755;p92"/>
          <p:cNvGrpSpPr/>
          <p:nvPr/>
        </p:nvGrpSpPr>
        <p:grpSpPr>
          <a:xfrm>
            <a:off x="3140786" y="2222673"/>
            <a:ext cx="325035" cy="283954"/>
            <a:chOff x="1427273" y="1089417"/>
            <a:chExt cx="336301" cy="302400"/>
          </a:xfrm>
        </p:grpSpPr>
        <p:sp>
          <p:nvSpPr>
            <p:cNvPr id="756" name="Google Shape;756;p92"/>
            <p:cNvSpPr/>
            <p:nvPr/>
          </p:nvSpPr>
          <p:spPr>
            <a:xfrm rot="-9763578">
              <a:off x="1454989" y="1125945"/>
              <a:ext cx="280868" cy="229344"/>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92"/>
            <p:cNvSpPr txBox="1"/>
            <p:nvPr/>
          </p:nvSpPr>
          <p:spPr>
            <a:xfrm rot="1036890">
              <a:off x="1522427" y="1181992"/>
              <a:ext cx="212074" cy="13758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grpSp>
      <p:grpSp>
        <p:nvGrpSpPr>
          <p:cNvPr id="758" name="Google Shape;758;p92"/>
          <p:cNvGrpSpPr/>
          <p:nvPr/>
        </p:nvGrpSpPr>
        <p:grpSpPr>
          <a:xfrm>
            <a:off x="3734126" y="1389283"/>
            <a:ext cx="335940" cy="335087"/>
            <a:chOff x="1639222" y="765984"/>
            <a:chExt cx="347585" cy="356855"/>
          </a:xfrm>
        </p:grpSpPr>
        <p:sp>
          <p:nvSpPr>
            <p:cNvPr id="759" name="Google Shape;759;p92"/>
            <p:cNvSpPr/>
            <p:nvPr/>
          </p:nvSpPr>
          <p:spPr>
            <a:xfrm rot="-7592627">
              <a:off x="1675972" y="829659"/>
              <a:ext cx="274084" cy="229505"/>
            </a:xfrm>
            <a:prstGeom prst="rightArrow">
              <a:avLst>
                <a:gd fmla="val 60000" name="adj1"/>
                <a:gd fmla="val 50000" name="adj2"/>
              </a:avLst>
            </a:prstGeom>
            <a:solidFill>
              <a:srgbClr val="ABBADE"/>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92"/>
            <p:cNvSpPr txBox="1"/>
            <p:nvPr/>
          </p:nvSpPr>
          <p:spPr>
            <a:xfrm rot="3209914">
              <a:off x="1730852" y="903209"/>
              <a:ext cx="205264" cy="13770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grpSp>
      <p:cxnSp>
        <p:nvCxnSpPr>
          <p:cNvPr id="761" name="Google Shape;761;p92"/>
          <p:cNvCxnSpPr/>
          <p:nvPr/>
        </p:nvCxnSpPr>
        <p:spPr>
          <a:xfrm>
            <a:off x="856096" y="2616786"/>
            <a:ext cx="1200000" cy="9300"/>
          </a:xfrm>
          <a:prstGeom prst="straightConnector1">
            <a:avLst/>
          </a:prstGeom>
          <a:noFill/>
          <a:ln cap="flat" cmpd="sng" w="31750">
            <a:solidFill>
              <a:srgbClr val="FF0000"/>
            </a:solidFill>
            <a:prstDash val="solid"/>
            <a:miter lim="800000"/>
            <a:headEnd len="sm" w="sm" type="none"/>
            <a:tailEnd len="sm" w="sm" type="none"/>
          </a:ln>
        </p:spPr>
      </p:cxnSp>
      <p:cxnSp>
        <p:nvCxnSpPr>
          <p:cNvPr id="762" name="Google Shape;762;p92"/>
          <p:cNvCxnSpPr/>
          <p:nvPr/>
        </p:nvCxnSpPr>
        <p:spPr>
          <a:xfrm>
            <a:off x="7840230" y="2523121"/>
            <a:ext cx="1200000" cy="9300"/>
          </a:xfrm>
          <a:prstGeom prst="straightConnector1">
            <a:avLst/>
          </a:prstGeom>
          <a:noFill/>
          <a:ln cap="flat" cmpd="sng" w="31750">
            <a:solidFill>
              <a:srgbClr val="FF0000"/>
            </a:solidFill>
            <a:prstDash val="solid"/>
            <a:miter lim="800000"/>
            <a:headEnd len="sm" w="sm" type="none"/>
            <a:tailEnd len="sm" w="sm" type="none"/>
          </a:ln>
        </p:spPr>
      </p:cxnSp>
      <p:grpSp>
        <p:nvGrpSpPr>
          <p:cNvPr id="763" name="Google Shape;763;p92"/>
          <p:cNvGrpSpPr/>
          <p:nvPr/>
        </p:nvGrpSpPr>
        <p:grpSpPr>
          <a:xfrm>
            <a:off x="1909498" y="1854258"/>
            <a:ext cx="1145517" cy="697891"/>
            <a:chOff x="1059505" y="381471"/>
            <a:chExt cx="738900" cy="738900"/>
          </a:xfrm>
        </p:grpSpPr>
        <p:sp>
          <p:nvSpPr>
            <p:cNvPr id="764" name="Google Shape;764;p92"/>
            <p:cNvSpPr/>
            <p:nvPr/>
          </p:nvSpPr>
          <p:spPr>
            <a:xfrm>
              <a:off x="1059505" y="381471"/>
              <a:ext cx="738900" cy="738900"/>
            </a:xfrm>
            <a:prstGeom prst="ellipse">
              <a:avLst/>
            </a:prstGeom>
            <a:solidFill>
              <a:schemeClr val="lt1"/>
            </a:solidFill>
            <a:ln cap="flat" cmpd="sng" w="12700">
              <a:solidFill>
                <a:schemeClr val="accent4"/>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92"/>
            <p:cNvSpPr txBox="1"/>
            <p:nvPr/>
          </p:nvSpPr>
          <p:spPr>
            <a:xfrm>
              <a:off x="1167695" y="489661"/>
              <a:ext cx="522300" cy="522300"/>
            </a:xfrm>
            <a:prstGeom prst="rect">
              <a:avLst/>
            </a:prstGeom>
            <a:solidFill>
              <a:schemeClr val="lt1"/>
            </a:solidFill>
            <a:ln cap="flat" cmpd="sng" w="12700">
              <a:solidFill>
                <a:schemeClr val="accent4"/>
              </a:solidFill>
              <a:prstDash val="solid"/>
              <a:miter lim="800000"/>
              <a:headEnd len="sm" w="sm" type="none"/>
              <a:tailEnd len="sm" w="sm" type="none"/>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rgbClr val="000000"/>
                </a:buClr>
                <a:buSzPts val="1500"/>
                <a:buFont typeface="Arial"/>
                <a:buNone/>
              </a:pPr>
              <a:r>
                <a:t/>
              </a:r>
              <a:endParaRPr b="0" i="0" sz="1500" u="none" cap="none" strike="noStrike">
                <a:solidFill>
                  <a:schemeClr val="dk1"/>
                </a:solidFill>
                <a:latin typeface="KaiTi"/>
                <a:ea typeface="KaiTi"/>
                <a:cs typeface="KaiTi"/>
                <a:sym typeface="KaiTi"/>
              </a:endParaRPr>
            </a:p>
          </p:txBody>
        </p:sp>
      </p:grpSp>
      <p:sp>
        <p:nvSpPr>
          <p:cNvPr id="766" name="Google Shape;766;p92"/>
          <p:cNvSpPr txBox="1"/>
          <p:nvPr/>
        </p:nvSpPr>
        <p:spPr>
          <a:xfrm>
            <a:off x="0" y="0"/>
            <a:ext cx="9144000" cy="4002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Targeted Literacy Skill: I can infer the meanings of compound words.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graphicFrame>
        <p:nvGraphicFramePr>
          <p:cNvPr id="771" name="Google Shape;771;p93"/>
          <p:cNvGraphicFramePr/>
          <p:nvPr/>
        </p:nvGraphicFramePr>
        <p:xfrm>
          <a:off x="1150961" y="929688"/>
          <a:ext cx="3000000" cy="3000000"/>
        </p:xfrm>
        <a:graphic>
          <a:graphicData uri="http://schemas.openxmlformats.org/drawingml/2006/table">
            <a:tbl>
              <a:tblPr bandRow="1" firstRow="1">
                <a:noFill/>
                <a:tableStyleId>{2A7C9C39-B037-484B-8C28-6FE9B0FA6EF5}</a:tableStyleId>
              </a:tblPr>
              <a:tblGrid>
                <a:gridCol w="3154050"/>
                <a:gridCol w="2873025"/>
              </a:tblGrid>
              <a:tr h="19303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lnL cap="flat" cmpd="sng" w="76200">
                      <a:solidFill>
                        <a:srgbClr val="92D050"/>
                      </a:solidFill>
                      <a:prstDash val="solid"/>
                      <a:round/>
                      <a:headEnd len="sm" w="sm" type="none"/>
                      <a:tailEnd len="sm" w="sm" type="none"/>
                    </a:lnL>
                    <a:lnR cap="flat" cmpd="sng" w="76200">
                      <a:solidFill>
                        <a:srgbClr val="92D050"/>
                      </a:solidFill>
                      <a:prstDash val="solid"/>
                      <a:round/>
                      <a:headEnd len="sm" w="sm" type="none"/>
                      <a:tailEnd len="sm" w="sm" type="none"/>
                    </a:lnR>
                    <a:lnT cap="flat" cmpd="sng" w="76200">
                      <a:solidFill>
                        <a:srgbClr val="92D050"/>
                      </a:solidFill>
                      <a:prstDash val="solid"/>
                      <a:round/>
                      <a:headEnd len="sm" w="sm" type="none"/>
                      <a:tailEnd len="sm" w="sm" type="none"/>
                    </a:lnT>
                    <a:lnB cap="flat" cmpd="sng" w="76200">
                      <a:solidFill>
                        <a:srgbClr val="92D05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lnL cap="flat" cmpd="sng" w="76200">
                      <a:solidFill>
                        <a:srgbClr val="92D050"/>
                      </a:solidFill>
                      <a:prstDash val="solid"/>
                      <a:round/>
                      <a:headEnd len="sm" w="sm" type="none"/>
                      <a:tailEnd len="sm" w="sm" type="none"/>
                    </a:lnL>
                    <a:lnR cap="flat" cmpd="sng" w="76200">
                      <a:solidFill>
                        <a:srgbClr val="92D050"/>
                      </a:solidFill>
                      <a:prstDash val="solid"/>
                      <a:round/>
                      <a:headEnd len="sm" w="sm" type="none"/>
                      <a:tailEnd len="sm" w="sm" type="none"/>
                    </a:lnR>
                    <a:lnT cap="flat" cmpd="sng" w="76200">
                      <a:solidFill>
                        <a:srgbClr val="92D050"/>
                      </a:solidFill>
                      <a:prstDash val="solid"/>
                      <a:round/>
                      <a:headEnd len="sm" w="sm" type="none"/>
                      <a:tailEnd len="sm" w="sm" type="none"/>
                    </a:lnT>
                    <a:lnB cap="flat" cmpd="sng" w="76200">
                      <a:solidFill>
                        <a:srgbClr val="92D050"/>
                      </a:solidFill>
                      <a:prstDash val="solid"/>
                      <a:round/>
                      <a:headEnd len="sm" w="sm" type="none"/>
                      <a:tailEnd len="sm" w="sm" type="none"/>
                    </a:lnB>
                  </a:tcPr>
                </a:tc>
              </a:tr>
              <a:tr h="19303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lnL cap="flat" cmpd="sng" w="76200">
                      <a:solidFill>
                        <a:srgbClr val="92D050"/>
                      </a:solidFill>
                      <a:prstDash val="solid"/>
                      <a:round/>
                      <a:headEnd len="sm" w="sm" type="none"/>
                      <a:tailEnd len="sm" w="sm" type="none"/>
                    </a:lnL>
                    <a:lnR cap="flat" cmpd="sng" w="76200">
                      <a:solidFill>
                        <a:srgbClr val="92D050"/>
                      </a:solidFill>
                      <a:prstDash val="solid"/>
                      <a:round/>
                      <a:headEnd len="sm" w="sm" type="none"/>
                      <a:tailEnd len="sm" w="sm" type="none"/>
                    </a:lnR>
                    <a:lnT cap="flat" cmpd="sng" w="76200">
                      <a:solidFill>
                        <a:srgbClr val="92D050"/>
                      </a:solidFill>
                      <a:prstDash val="solid"/>
                      <a:round/>
                      <a:headEnd len="sm" w="sm" type="none"/>
                      <a:tailEnd len="sm" w="sm" type="none"/>
                    </a:lnT>
                    <a:lnB cap="flat" cmpd="sng" w="76200">
                      <a:solidFill>
                        <a:srgbClr val="92D05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lnL cap="flat" cmpd="sng" w="76200">
                      <a:solidFill>
                        <a:srgbClr val="92D050"/>
                      </a:solidFill>
                      <a:prstDash val="solid"/>
                      <a:round/>
                      <a:headEnd len="sm" w="sm" type="none"/>
                      <a:tailEnd len="sm" w="sm" type="none"/>
                    </a:lnL>
                    <a:lnR cap="flat" cmpd="sng" w="76200">
                      <a:solidFill>
                        <a:srgbClr val="92D050"/>
                      </a:solidFill>
                      <a:prstDash val="solid"/>
                      <a:round/>
                      <a:headEnd len="sm" w="sm" type="none"/>
                      <a:tailEnd len="sm" w="sm" type="none"/>
                    </a:lnR>
                    <a:lnT cap="flat" cmpd="sng" w="76200">
                      <a:solidFill>
                        <a:srgbClr val="92D050"/>
                      </a:solidFill>
                      <a:prstDash val="solid"/>
                      <a:round/>
                      <a:headEnd len="sm" w="sm" type="none"/>
                      <a:tailEnd len="sm" w="sm" type="none"/>
                    </a:lnT>
                    <a:lnB cap="flat" cmpd="sng" w="76200">
                      <a:solidFill>
                        <a:srgbClr val="92D050"/>
                      </a:solidFill>
                      <a:prstDash val="solid"/>
                      <a:round/>
                      <a:headEnd len="sm" w="sm" type="none"/>
                      <a:tailEnd len="sm" w="sm" type="none"/>
                    </a:lnB>
                  </a:tcPr>
                </a:tc>
              </a:tr>
            </a:tbl>
          </a:graphicData>
        </a:graphic>
      </p:graphicFrame>
      <p:sp>
        <p:nvSpPr>
          <p:cNvPr id="772" name="Google Shape;772;p93"/>
          <p:cNvSpPr/>
          <p:nvPr/>
        </p:nvSpPr>
        <p:spPr>
          <a:xfrm>
            <a:off x="3283137" y="1736424"/>
            <a:ext cx="2038200" cy="1860600"/>
          </a:xfrm>
          <a:prstGeom prst="ellipse">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0"/>
              <a:buFont typeface="Arial"/>
              <a:buNone/>
            </a:pPr>
            <a:r>
              <a:t/>
            </a:r>
            <a:endParaRPr b="1" i="0" sz="6000" u="none" cap="none" strike="noStrike">
              <a:solidFill>
                <a:schemeClr val="lt1"/>
              </a:solidFill>
              <a:latin typeface="KaiTi"/>
              <a:ea typeface="KaiTi"/>
              <a:cs typeface="KaiTi"/>
              <a:sym typeface="KaiTi"/>
            </a:endParaRPr>
          </a:p>
        </p:txBody>
      </p:sp>
      <p:sp>
        <p:nvSpPr>
          <p:cNvPr id="773" name="Google Shape;773;p93"/>
          <p:cNvSpPr txBox="1"/>
          <p:nvPr/>
        </p:nvSpPr>
        <p:spPr>
          <a:xfrm>
            <a:off x="153619" y="480300"/>
            <a:ext cx="8990381"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KaiTi"/>
                <a:ea typeface="KaiTi"/>
                <a:cs typeface="KaiTi"/>
                <a:sym typeface="KaiTi"/>
              </a:rPr>
              <a:t>现在，换你了。 </a:t>
            </a:r>
            <a:r>
              <a:rPr b="1" i="0" lang="en-US" sz="1800" u="none" cap="none" strike="noStrike">
                <a:solidFill>
                  <a:schemeClr val="dk1"/>
                </a:solidFill>
                <a:latin typeface="KaiTi"/>
                <a:ea typeface="KaiTi"/>
                <a:cs typeface="KaiTi"/>
                <a:sym typeface="KaiTi"/>
              </a:rPr>
              <a:t>请你从生词单里找一个汉字，组四个词。帮每一个新词找一张图或是画一张图。</a:t>
            </a:r>
            <a:endParaRPr b="1" i="0" sz="1800" u="none" cap="none" strike="noStrike">
              <a:solidFill>
                <a:srgbClr val="000000"/>
              </a:solidFill>
              <a:latin typeface="KaiTi"/>
              <a:ea typeface="KaiTi"/>
              <a:cs typeface="KaiTi"/>
              <a:sym typeface="KaiTi"/>
            </a:endParaRPr>
          </a:p>
        </p:txBody>
      </p:sp>
      <p:sp>
        <p:nvSpPr>
          <p:cNvPr id="774" name="Google Shape;774;p93"/>
          <p:cNvSpPr txBox="1"/>
          <p:nvPr/>
        </p:nvSpPr>
        <p:spPr>
          <a:xfrm>
            <a:off x="0" y="0"/>
            <a:ext cx="9144000" cy="4002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Targeted Literacy Skill : I can use lexical inference to form new compound words.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graphicFrame>
        <p:nvGraphicFramePr>
          <p:cNvPr id="779" name="Google Shape;779;p94"/>
          <p:cNvGraphicFramePr/>
          <p:nvPr/>
        </p:nvGraphicFramePr>
        <p:xfrm>
          <a:off x="1416286" y="1105513"/>
          <a:ext cx="3000000" cy="3000000"/>
        </p:xfrm>
        <a:graphic>
          <a:graphicData uri="http://schemas.openxmlformats.org/drawingml/2006/table">
            <a:tbl>
              <a:tblPr bandRow="1" firstRow="1">
                <a:noFill/>
                <a:tableStyleId>{2A7C9C39-B037-484B-8C28-6FE9B0FA6EF5}</a:tableStyleId>
              </a:tblPr>
              <a:tblGrid>
                <a:gridCol w="3421075"/>
                <a:gridCol w="3116250"/>
              </a:tblGrid>
              <a:tr h="19518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lnL cap="flat" cmpd="sng" w="76200">
                      <a:solidFill>
                        <a:srgbClr val="FF0000"/>
                      </a:solidFill>
                      <a:prstDash val="solid"/>
                      <a:round/>
                      <a:headEnd len="sm" w="sm" type="none"/>
                      <a:tailEnd len="sm" w="sm" type="none"/>
                    </a:lnL>
                    <a:lnR cap="flat" cmpd="sng" w="76200">
                      <a:solidFill>
                        <a:srgbClr val="FF0000"/>
                      </a:solidFill>
                      <a:prstDash val="solid"/>
                      <a:round/>
                      <a:headEnd len="sm" w="sm" type="none"/>
                      <a:tailEnd len="sm" w="sm" type="none"/>
                    </a:lnR>
                    <a:lnT cap="flat" cmpd="sng" w="76200">
                      <a:solidFill>
                        <a:srgbClr val="FF0000"/>
                      </a:solidFill>
                      <a:prstDash val="solid"/>
                      <a:round/>
                      <a:headEnd len="sm" w="sm" type="none"/>
                      <a:tailEnd len="sm" w="sm" type="none"/>
                    </a:lnT>
                    <a:lnB cap="flat" cmpd="sng" w="76200">
                      <a:solidFill>
                        <a:srgbClr val="FF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lnL cap="flat" cmpd="sng" w="76200">
                      <a:solidFill>
                        <a:srgbClr val="FF0000"/>
                      </a:solidFill>
                      <a:prstDash val="solid"/>
                      <a:round/>
                      <a:headEnd len="sm" w="sm" type="none"/>
                      <a:tailEnd len="sm" w="sm" type="none"/>
                    </a:lnL>
                    <a:lnR cap="flat" cmpd="sng" w="76200">
                      <a:solidFill>
                        <a:srgbClr val="FF0000"/>
                      </a:solidFill>
                      <a:prstDash val="solid"/>
                      <a:round/>
                      <a:headEnd len="sm" w="sm" type="none"/>
                      <a:tailEnd len="sm" w="sm" type="none"/>
                    </a:lnR>
                    <a:lnT cap="flat" cmpd="sng" w="76200">
                      <a:solidFill>
                        <a:srgbClr val="FF0000"/>
                      </a:solidFill>
                      <a:prstDash val="solid"/>
                      <a:round/>
                      <a:headEnd len="sm" w="sm" type="none"/>
                      <a:tailEnd len="sm" w="sm" type="none"/>
                    </a:lnT>
                    <a:lnB cap="flat" cmpd="sng" w="76200">
                      <a:solidFill>
                        <a:srgbClr val="FF0000"/>
                      </a:solidFill>
                      <a:prstDash val="solid"/>
                      <a:round/>
                      <a:headEnd len="sm" w="sm" type="none"/>
                      <a:tailEnd len="sm" w="sm" type="none"/>
                    </a:lnB>
                  </a:tcPr>
                </a:tc>
              </a:tr>
              <a:tr h="19518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lnL cap="flat" cmpd="sng" w="76200">
                      <a:solidFill>
                        <a:srgbClr val="FF0000"/>
                      </a:solidFill>
                      <a:prstDash val="solid"/>
                      <a:round/>
                      <a:headEnd len="sm" w="sm" type="none"/>
                      <a:tailEnd len="sm" w="sm" type="none"/>
                    </a:lnL>
                    <a:lnR cap="flat" cmpd="sng" w="76200">
                      <a:solidFill>
                        <a:srgbClr val="FF0000"/>
                      </a:solidFill>
                      <a:prstDash val="solid"/>
                      <a:round/>
                      <a:headEnd len="sm" w="sm" type="none"/>
                      <a:tailEnd len="sm" w="sm" type="none"/>
                    </a:lnR>
                    <a:lnT cap="flat" cmpd="sng" w="76200">
                      <a:solidFill>
                        <a:srgbClr val="FF0000"/>
                      </a:solidFill>
                      <a:prstDash val="solid"/>
                      <a:round/>
                      <a:headEnd len="sm" w="sm" type="none"/>
                      <a:tailEnd len="sm" w="sm" type="none"/>
                    </a:lnT>
                    <a:lnB cap="flat" cmpd="sng" w="76200">
                      <a:solidFill>
                        <a:srgbClr val="FF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lnL cap="flat" cmpd="sng" w="76200">
                      <a:solidFill>
                        <a:srgbClr val="FF0000"/>
                      </a:solidFill>
                      <a:prstDash val="solid"/>
                      <a:round/>
                      <a:headEnd len="sm" w="sm" type="none"/>
                      <a:tailEnd len="sm" w="sm" type="none"/>
                    </a:lnL>
                    <a:lnR cap="flat" cmpd="sng" w="76200">
                      <a:solidFill>
                        <a:srgbClr val="FF0000"/>
                      </a:solidFill>
                      <a:prstDash val="solid"/>
                      <a:round/>
                      <a:headEnd len="sm" w="sm" type="none"/>
                      <a:tailEnd len="sm" w="sm" type="none"/>
                    </a:lnR>
                    <a:lnT cap="flat" cmpd="sng" w="76200">
                      <a:solidFill>
                        <a:srgbClr val="FF0000"/>
                      </a:solidFill>
                      <a:prstDash val="solid"/>
                      <a:round/>
                      <a:headEnd len="sm" w="sm" type="none"/>
                      <a:tailEnd len="sm" w="sm" type="none"/>
                    </a:lnT>
                    <a:lnB cap="flat" cmpd="sng" w="76200">
                      <a:solidFill>
                        <a:srgbClr val="FF0000"/>
                      </a:solidFill>
                      <a:prstDash val="solid"/>
                      <a:round/>
                      <a:headEnd len="sm" w="sm" type="none"/>
                      <a:tailEnd len="sm" w="sm" type="none"/>
                    </a:lnB>
                  </a:tcPr>
                </a:tc>
              </a:tr>
            </a:tbl>
          </a:graphicData>
        </a:graphic>
      </p:graphicFrame>
      <p:sp>
        <p:nvSpPr>
          <p:cNvPr id="780" name="Google Shape;780;p94"/>
          <p:cNvSpPr txBox="1"/>
          <p:nvPr/>
        </p:nvSpPr>
        <p:spPr>
          <a:xfrm>
            <a:off x="0" y="0"/>
            <a:ext cx="9144000" cy="4002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Targeted Literacy Skill : I can use lexical inference to form new compound words.</a:t>
            </a:r>
            <a:endParaRPr b="0" i="0" sz="1400" u="none" cap="none" strike="noStrike">
              <a:solidFill>
                <a:schemeClr val="dk1"/>
              </a:solidFill>
              <a:latin typeface="Arial"/>
              <a:ea typeface="Arial"/>
              <a:cs typeface="Arial"/>
              <a:sym typeface="Arial"/>
            </a:endParaRPr>
          </a:p>
        </p:txBody>
      </p:sp>
      <p:pic>
        <p:nvPicPr>
          <p:cNvPr id="781" name="Google Shape;781;p94"/>
          <p:cNvPicPr preferRelativeResize="0"/>
          <p:nvPr/>
        </p:nvPicPr>
        <p:blipFill rotWithShape="1">
          <a:blip r:embed="rId3">
            <a:alphaModFix/>
          </a:blip>
          <a:srcRect b="0" l="0" r="0" t="0"/>
          <a:stretch/>
        </p:blipFill>
        <p:spPr>
          <a:xfrm>
            <a:off x="5360989" y="1367434"/>
            <a:ext cx="2127250" cy="1276350"/>
          </a:xfrm>
          <a:prstGeom prst="rect">
            <a:avLst/>
          </a:prstGeom>
          <a:noFill/>
          <a:ln>
            <a:noFill/>
          </a:ln>
        </p:spPr>
      </p:pic>
      <p:pic>
        <p:nvPicPr>
          <p:cNvPr descr="同性恋不是病——同性恋群体心理解读" id="782" name="Google Shape;782;p94"/>
          <p:cNvPicPr preferRelativeResize="0"/>
          <p:nvPr/>
        </p:nvPicPr>
        <p:blipFill rotWithShape="1">
          <a:blip r:embed="rId4">
            <a:alphaModFix/>
          </a:blip>
          <a:srcRect b="0" l="0" r="0" t="0"/>
          <a:stretch/>
        </p:blipFill>
        <p:spPr>
          <a:xfrm>
            <a:off x="2161427" y="3128599"/>
            <a:ext cx="1786401" cy="1637301"/>
          </a:xfrm>
          <a:prstGeom prst="rect">
            <a:avLst/>
          </a:prstGeom>
          <a:noFill/>
          <a:ln>
            <a:noFill/>
          </a:ln>
        </p:spPr>
      </p:pic>
      <p:pic>
        <p:nvPicPr>
          <p:cNvPr id="783" name="Google Shape;783;p94"/>
          <p:cNvPicPr preferRelativeResize="0"/>
          <p:nvPr/>
        </p:nvPicPr>
        <p:blipFill rotWithShape="1">
          <a:blip r:embed="rId5">
            <a:alphaModFix/>
          </a:blip>
          <a:srcRect b="0" l="0" r="0" t="0"/>
          <a:stretch/>
        </p:blipFill>
        <p:spPr>
          <a:xfrm>
            <a:off x="1794424" y="1324850"/>
            <a:ext cx="2008125" cy="1361500"/>
          </a:xfrm>
          <a:prstGeom prst="rect">
            <a:avLst/>
          </a:prstGeom>
          <a:noFill/>
          <a:ln>
            <a:noFill/>
          </a:ln>
        </p:spPr>
      </p:pic>
      <p:pic>
        <p:nvPicPr>
          <p:cNvPr descr="同时交往两个女朋友，她们还互相认识- 每日头条" id="784" name="Google Shape;784;p94"/>
          <p:cNvPicPr preferRelativeResize="0"/>
          <p:nvPr/>
        </p:nvPicPr>
        <p:blipFill rotWithShape="1">
          <a:blip r:embed="rId6">
            <a:alphaModFix/>
          </a:blip>
          <a:srcRect b="0" l="23276" r="14050" t="0"/>
          <a:stretch/>
        </p:blipFill>
        <p:spPr>
          <a:xfrm>
            <a:off x="4897522" y="3220818"/>
            <a:ext cx="2192740" cy="1276350"/>
          </a:xfrm>
          <a:prstGeom prst="rect">
            <a:avLst/>
          </a:prstGeom>
          <a:noFill/>
          <a:ln>
            <a:noFill/>
          </a:ln>
        </p:spPr>
      </p:pic>
      <p:sp>
        <p:nvSpPr>
          <p:cNvPr id="785" name="Google Shape;785;p94"/>
          <p:cNvSpPr/>
          <p:nvPr/>
        </p:nvSpPr>
        <p:spPr>
          <a:xfrm>
            <a:off x="3624987" y="1832324"/>
            <a:ext cx="2038200" cy="1860600"/>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chemeClr val="lt1"/>
                </a:solidFill>
                <a:latin typeface="KaiTi"/>
                <a:ea typeface="KaiTi"/>
                <a:cs typeface="KaiTi"/>
                <a:sym typeface="KaiTi"/>
              </a:rPr>
              <a:t>恋</a:t>
            </a:r>
            <a:endParaRPr b="1" i="0" sz="6000" u="none" cap="none" strike="noStrike">
              <a:solidFill>
                <a:schemeClr val="lt1"/>
              </a:solidFill>
              <a:latin typeface="KaiTi"/>
              <a:ea typeface="KaiTi"/>
              <a:cs typeface="KaiTi"/>
              <a:sym typeface="KaiTi"/>
            </a:endParaRPr>
          </a:p>
        </p:txBody>
      </p:sp>
      <p:sp>
        <p:nvSpPr>
          <p:cNvPr id="786" name="Google Shape;786;p94"/>
          <p:cNvSpPr txBox="1"/>
          <p:nvPr/>
        </p:nvSpPr>
        <p:spPr>
          <a:xfrm>
            <a:off x="1416286" y="2734676"/>
            <a:ext cx="2588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sng" cap="none" strike="noStrike">
                <a:solidFill>
                  <a:srgbClr val="000000"/>
                </a:solidFill>
                <a:latin typeface="Arial"/>
                <a:ea typeface="Arial"/>
                <a:cs typeface="Arial"/>
                <a:sym typeface="Arial"/>
                <a:hlinkClick r:id="rId7">
                  <a:extLst>
                    <a:ext uri="{A12FA001-AC4F-418D-AE19-62706E023703}">
                      <ahyp:hlinkClr val="tx"/>
                    </a:ext>
                  </a:extLst>
                </a:hlinkClick>
              </a:rPr>
              <a:t>https://www.52lishi.com/article/63275.html</a:t>
            </a:r>
            <a:endParaRPr b="0" i="0" sz="1000" u="none" cap="none" strike="noStrike">
              <a:solidFill>
                <a:srgbClr val="000000"/>
              </a:solidFill>
              <a:latin typeface="Arial"/>
              <a:ea typeface="Arial"/>
              <a:cs typeface="Arial"/>
              <a:sym typeface="Arial"/>
            </a:endParaRPr>
          </a:p>
        </p:txBody>
      </p:sp>
      <p:sp>
        <p:nvSpPr>
          <p:cNvPr id="787" name="Google Shape;787;p94"/>
          <p:cNvSpPr txBox="1"/>
          <p:nvPr/>
        </p:nvSpPr>
        <p:spPr>
          <a:xfrm>
            <a:off x="1475169" y="1389083"/>
            <a:ext cx="7644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KaiTi"/>
                <a:ea typeface="KaiTi"/>
                <a:cs typeface="KaiTi"/>
                <a:sym typeface="KaiTi"/>
              </a:rPr>
              <a:t>网恋</a:t>
            </a:r>
            <a:endParaRPr b="1" i="0" sz="2800" u="none" cap="none" strike="noStrike">
              <a:solidFill>
                <a:srgbClr val="000000"/>
              </a:solidFill>
              <a:latin typeface="KaiTi"/>
              <a:ea typeface="KaiTi"/>
              <a:cs typeface="KaiTi"/>
              <a:sym typeface="KaiTi"/>
            </a:endParaRPr>
          </a:p>
        </p:txBody>
      </p:sp>
      <p:sp>
        <p:nvSpPr>
          <p:cNvPr id="788" name="Google Shape;788;p94"/>
          <p:cNvSpPr txBox="1"/>
          <p:nvPr/>
        </p:nvSpPr>
        <p:spPr>
          <a:xfrm>
            <a:off x="7419718" y="1497416"/>
            <a:ext cx="7644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KaiTi"/>
                <a:ea typeface="KaiTi"/>
                <a:cs typeface="KaiTi"/>
                <a:sym typeface="KaiTi"/>
              </a:rPr>
              <a:t>自恋</a:t>
            </a:r>
            <a:endParaRPr b="1" i="0" sz="2800" u="none" cap="none" strike="noStrike">
              <a:solidFill>
                <a:srgbClr val="000000"/>
              </a:solidFill>
              <a:latin typeface="KaiTi"/>
              <a:ea typeface="KaiTi"/>
              <a:cs typeface="KaiTi"/>
              <a:sym typeface="KaiTi"/>
            </a:endParaRPr>
          </a:p>
        </p:txBody>
      </p:sp>
      <p:sp>
        <p:nvSpPr>
          <p:cNvPr id="789" name="Google Shape;789;p94"/>
          <p:cNvSpPr txBox="1"/>
          <p:nvPr/>
        </p:nvSpPr>
        <p:spPr>
          <a:xfrm>
            <a:off x="1475163" y="3372271"/>
            <a:ext cx="7644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KaiTi"/>
                <a:ea typeface="KaiTi"/>
                <a:cs typeface="KaiTi"/>
                <a:sym typeface="KaiTi"/>
              </a:rPr>
              <a:t>同性恋</a:t>
            </a:r>
            <a:endParaRPr b="1" i="0" sz="2800" u="none" cap="none" strike="noStrike">
              <a:solidFill>
                <a:srgbClr val="000000"/>
              </a:solidFill>
              <a:latin typeface="KaiTi"/>
              <a:ea typeface="KaiTi"/>
              <a:cs typeface="KaiTi"/>
              <a:sym typeface="KaiTi"/>
            </a:endParaRPr>
          </a:p>
        </p:txBody>
      </p:sp>
      <p:sp>
        <p:nvSpPr>
          <p:cNvPr id="790" name="Google Shape;790;p94"/>
          <p:cNvSpPr txBox="1"/>
          <p:nvPr/>
        </p:nvSpPr>
        <p:spPr>
          <a:xfrm>
            <a:off x="4705435" y="4589412"/>
            <a:ext cx="23430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sng" cap="none" strike="noStrike">
                <a:solidFill>
                  <a:srgbClr val="000000"/>
                </a:solidFill>
                <a:latin typeface="Arial"/>
                <a:ea typeface="Arial"/>
                <a:cs typeface="Arial"/>
                <a:sym typeface="Arial"/>
                <a:hlinkClick r:id="rId8">
                  <a:extLst>
                    <a:ext uri="{A12FA001-AC4F-418D-AE19-62706E023703}">
                      <ahyp:hlinkClr val="tx"/>
                    </a:ext>
                  </a:extLst>
                </a:hlinkClick>
              </a:rPr>
              <a:t>https://kknews.cc/zh-sg/emotion/v8ekav4.html</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791" name="Google Shape;791;p94"/>
          <p:cNvSpPr txBox="1"/>
          <p:nvPr/>
        </p:nvSpPr>
        <p:spPr>
          <a:xfrm>
            <a:off x="1128585" y="4678065"/>
            <a:ext cx="4572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rgbClr val="000000"/>
                </a:solidFill>
                <a:latin typeface="Arial"/>
                <a:ea typeface="Arial"/>
                <a:cs typeface="Arial"/>
                <a:sym typeface="Arial"/>
                <a:hlinkClick r:id="rId9">
                  <a:extLst>
                    <a:ext uri="{A12FA001-AC4F-418D-AE19-62706E023703}">
                      <ahyp:hlinkClr val="tx"/>
                    </a:ext>
                  </a:extLst>
                </a:hlinkClick>
              </a:rPr>
              <a:t>https://zhuanlan.zhihu.com/p/370442681</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92" name="Google Shape;792;p94"/>
          <p:cNvSpPr txBox="1"/>
          <p:nvPr/>
        </p:nvSpPr>
        <p:spPr>
          <a:xfrm>
            <a:off x="5436361" y="2620703"/>
            <a:ext cx="26841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rgbClr val="000000"/>
                </a:solidFill>
                <a:latin typeface="Arial"/>
                <a:ea typeface="Arial"/>
                <a:cs typeface="Arial"/>
                <a:sym typeface="Arial"/>
                <a:hlinkClick r:id="rId10">
                  <a:extLst>
                    <a:ext uri="{A12FA001-AC4F-418D-AE19-62706E023703}">
                      <ahyp:hlinkClr val="tx"/>
                    </a:ext>
                  </a:extLst>
                </a:hlinkClick>
              </a:rPr>
              <a:t>https://www.jiandanxinli.com/materials/1442?utm_source=position&amp;utm_medium=knowledge-1</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793" name="Google Shape;793;p94"/>
          <p:cNvSpPr txBox="1"/>
          <p:nvPr/>
        </p:nvSpPr>
        <p:spPr>
          <a:xfrm>
            <a:off x="514126" y="428400"/>
            <a:ext cx="8259900" cy="5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KaiTi"/>
                <a:ea typeface="KaiTi"/>
                <a:cs typeface="KaiTi"/>
                <a:sym typeface="KaiTi"/>
              </a:rPr>
              <a:t>现在，换你了。 请你从生词单里找一个汉字，组四个词。 </a:t>
            </a:r>
            <a:r>
              <a:rPr b="0" i="0" lang="en-US" sz="1400" u="none" cap="none" strike="noStrike">
                <a:solidFill>
                  <a:srgbClr val="000000"/>
                </a:solidFill>
                <a:latin typeface="Comic Sans MS"/>
                <a:ea typeface="Comic Sans MS"/>
                <a:cs typeface="Comic Sans MS"/>
                <a:sym typeface="Comic Sans MS"/>
              </a:rPr>
              <a:t>( Select one character from the vocabulary list to form new words) </a:t>
            </a:r>
            <a:endParaRPr b="0" i="0" sz="1400" u="none" cap="none" strike="noStrike">
              <a:solidFill>
                <a:srgbClr val="000000"/>
              </a:solidFill>
              <a:latin typeface="Comic Sans MS"/>
              <a:ea typeface="Comic Sans MS"/>
              <a:cs typeface="Comic Sans MS"/>
              <a:sym typeface="Comic Sans MS"/>
            </a:endParaRPr>
          </a:p>
        </p:txBody>
      </p:sp>
      <p:sp>
        <p:nvSpPr>
          <p:cNvPr id="794" name="Google Shape;794;p94"/>
          <p:cNvSpPr txBox="1"/>
          <p:nvPr/>
        </p:nvSpPr>
        <p:spPr>
          <a:xfrm>
            <a:off x="7125638" y="3446959"/>
            <a:ext cx="7644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KaiTi"/>
                <a:ea typeface="KaiTi"/>
                <a:cs typeface="KaiTi"/>
                <a:sym typeface="KaiTi"/>
              </a:rPr>
              <a:t>三角恋</a:t>
            </a:r>
            <a:endParaRPr b="1" i="0" sz="2800" u="none" cap="none" strike="noStrike">
              <a:solidFill>
                <a:srgbClr val="000000"/>
              </a:solidFill>
              <a:latin typeface="KaiTi"/>
              <a:ea typeface="KaiTi"/>
              <a:cs typeface="KaiTi"/>
              <a:sym typeface="KaiT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descr="中学规定男女生分楼层吃饭" id="799" name="Google Shape;799;p95"/>
          <p:cNvPicPr preferRelativeResize="0"/>
          <p:nvPr/>
        </p:nvPicPr>
        <p:blipFill rotWithShape="1">
          <a:blip r:embed="rId3">
            <a:alphaModFix/>
          </a:blip>
          <a:srcRect b="0" l="0" r="0" t="0"/>
          <a:stretch/>
        </p:blipFill>
        <p:spPr>
          <a:xfrm>
            <a:off x="4740252" y="1454791"/>
            <a:ext cx="3701960" cy="2769743"/>
          </a:xfrm>
          <a:prstGeom prst="rect">
            <a:avLst/>
          </a:prstGeom>
          <a:noFill/>
          <a:ln>
            <a:noFill/>
          </a:ln>
        </p:spPr>
      </p:pic>
      <p:sp>
        <p:nvSpPr>
          <p:cNvPr id="800" name="Google Shape;800;p95"/>
          <p:cNvSpPr txBox="1"/>
          <p:nvPr/>
        </p:nvSpPr>
        <p:spPr>
          <a:xfrm>
            <a:off x="4822750" y="4398325"/>
            <a:ext cx="41463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1100" u="sng" cap="none" strike="noStrike">
                <a:solidFill>
                  <a:schemeClr val="hlink"/>
                </a:solidFill>
                <a:latin typeface="Arial"/>
                <a:ea typeface="Arial"/>
                <a:cs typeface="Arial"/>
                <a:sym typeface="Arial"/>
                <a:hlinkClick r:id="rId4"/>
              </a:rPr>
              <a:t>http://zj.sina.com.cn/news/social/12/2012/0410/35215.html</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801" name="Google Shape;801;p95"/>
          <p:cNvSpPr txBox="1"/>
          <p:nvPr/>
        </p:nvSpPr>
        <p:spPr>
          <a:xfrm>
            <a:off x="183100" y="783050"/>
            <a:ext cx="3070200" cy="46163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KaiTi"/>
              <a:ea typeface="KaiTi"/>
              <a:cs typeface="KaiTi"/>
              <a:sym typeface="KaiTi"/>
            </a:endParaRPr>
          </a:p>
        </p:txBody>
      </p:sp>
      <p:sp>
        <p:nvSpPr>
          <p:cNvPr id="802" name="Google Shape;802;p95"/>
          <p:cNvSpPr txBox="1"/>
          <p:nvPr/>
        </p:nvSpPr>
        <p:spPr>
          <a:xfrm>
            <a:off x="0" y="0"/>
            <a:ext cx="9144000" cy="461635"/>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Arial"/>
                <a:ea typeface="Arial"/>
                <a:cs typeface="Arial"/>
                <a:sym typeface="Arial"/>
              </a:rPr>
              <a:t>Targeted Literacy Skill : I can infer the author’s point of view.</a:t>
            </a:r>
            <a:endParaRPr b="0" i="0" sz="1800" u="none" cap="none" strike="noStrike">
              <a:solidFill>
                <a:schemeClr val="dk1"/>
              </a:solidFill>
              <a:latin typeface="Arial"/>
              <a:ea typeface="Arial"/>
              <a:cs typeface="Arial"/>
              <a:sym typeface="Arial"/>
            </a:endParaRPr>
          </a:p>
        </p:txBody>
      </p:sp>
      <p:sp>
        <p:nvSpPr>
          <p:cNvPr id="803" name="Google Shape;803;p95"/>
          <p:cNvSpPr txBox="1"/>
          <p:nvPr/>
        </p:nvSpPr>
        <p:spPr>
          <a:xfrm>
            <a:off x="418806" y="3844368"/>
            <a:ext cx="3226558" cy="553968"/>
          </a:xfrm>
          <a:prstGeom prst="rect">
            <a:avLst/>
          </a:prstGeom>
          <a:gradFill>
            <a:gsLst>
              <a:gs pos="0">
                <a:srgbClr val="FFD17D"/>
              </a:gs>
              <a:gs pos="35000">
                <a:srgbClr val="FFDCA3"/>
              </a:gs>
              <a:gs pos="100000">
                <a:srgbClr val="FFF1D8"/>
              </a:gs>
            </a:gsLst>
            <a:lin ang="16200000" scaled="0"/>
          </a:gradFill>
          <a:ln cap="flat" cmpd="sng" w="9525">
            <a:solidFill>
              <a:srgbClr val="FDA739"/>
            </a:solidFill>
            <a:prstDash val="solid"/>
            <a:round/>
            <a:headEnd len="sm" w="sm" type="none"/>
            <a:tailEnd len="sm" w="sm" type="none"/>
          </a:ln>
          <a:effectLst>
            <a:outerShdw blurRad="40000" rotWithShape="0" dir="5400000" dist="20000">
              <a:srgbClr val="000000">
                <a:alpha val="37647"/>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2400" u="none" cap="none" strike="noStrike">
                <a:solidFill>
                  <a:schemeClr val="dk1"/>
                </a:solidFill>
                <a:latin typeface="KaiTi"/>
                <a:ea typeface="KaiTi"/>
                <a:cs typeface="KaiTi"/>
                <a:sym typeface="KaiTi"/>
              </a:rPr>
              <a:t>学生不可以早恋！</a:t>
            </a:r>
            <a:endParaRPr b="0" i="0" sz="2400" u="none" cap="none" strike="noStrike">
              <a:solidFill>
                <a:schemeClr val="dk1"/>
              </a:solidFill>
              <a:latin typeface="KaiTi"/>
              <a:ea typeface="KaiTi"/>
              <a:cs typeface="KaiTi"/>
              <a:sym typeface="KaiTi"/>
            </a:endParaRPr>
          </a:p>
        </p:txBody>
      </p:sp>
      <p:sp>
        <p:nvSpPr>
          <p:cNvPr id="804" name="Google Shape;804;p95"/>
          <p:cNvSpPr txBox="1"/>
          <p:nvPr/>
        </p:nvSpPr>
        <p:spPr>
          <a:xfrm>
            <a:off x="418807" y="2949975"/>
            <a:ext cx="3226500" cy="538800"/>
          </a:xfrm>
          <a:prstGeom prst="rect">
            <a:avLst/>
          </a:prstGeom>
          <a:gradFill>
            <a:gsLst>
              <a:gs pos="0">
                <a:srgbClr val="FFD17D"/>
              </a:gs>
              <a:gs pos="35000">
                <a:srgbClr val="FFDCA3"/>
              </a:gs>
              <a:gs pos="100000">
                <a:srgbClr val="FFF1D8"/>
              </a:gs>
            </a:gsLst>
            <a:lin ang="16200000" scaled="0"/>
          </a:gradFill>
          <a:ln cap="flat" cmpd="sng" w="9525">
            <a:solidFill>
              <a:srgbClr val="FDA739"/>
            </a:solidFill>
            <a:prstDash val="solid"/>
            <a:round/>
            <a:headEnd len="sm" w="sm" type="none"/>
            <a:tailEnd len="sm" w="sm" type="none"/>
          </a:ln>
          <a:effectLst>
            <a:outerShdw blurRad="40000" rotWithShape="0" dir="5400000" dist="20000">
              <a:srgbClr val="000000">
                <a:alpha val="37647"/>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2300" u="none" cap="none" strike="noStrike">
                <a:solidFill>
                  <a:schemeClr val="dk1"/>
                </a:solidFill>
                <a:latin typeface="KaiTi"/>
                <a:ea typeface="KaiTi"/>
                <a:cs typeface="KaiTi"/>
                <a:sym typeface="KaiTi"/>
              </a:rPr>
              <a:t>男女生不可以谈恋爱！</a:t>
            </a:r>
            <a:endParaRPr b="0" i="0" sz="2300" u="none" cap="none" strike="noStrike">
              <a:solidFill>
                <a:schemeClr val="dk1"/>
              </a:solidFill>
              <a:latin typeface="KaiTi"/>
              <a:ea typeface="KaiTi"/>
              <a:cs typeface="KaiTi"/>
              <a:sym typeface="KaiTi"/>
            </a:endParaRPr>
          </a:p>
        </p:txBody>
      </p:sp>
      <p:sp>
        <p:nvSpPr>
          <p:cNvPr id="805" name="Google Shape;805;p95"/>
          <p:cNvSpPr txBox="1"/>
          <p:nvPr/>
        </p:nvSpPr>
        <p:spPr>
          <a:xfrm>
            <a:off x="257516" y="1567685"/>
            <a:ext cx="4146234"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Overlock"/>
                <a:ea typeface="Overlock"/>
                <a:cs typeface="Overlock"/>
                <a:sym typeface="Overlock"/>
              </a:rPr>
              <a:t>If you were a reporter for your school’s newspaper and your editor gave you this picture and asked you to give him a caption, what would you give?</a:t>
            </a:r>
            <a:endParaRPr/>
          </a:p>
        </p:txBody>
      </p:sp>
      <p:sp>
        <p:nvSpPr>
          <p:cNvPr id="806" name="Google Shape;806;p95"/>
          <p:cNvSpPr txBox="1"/>
          <p:nvPr/>
        </p:nvSpPr>
        <p:spPr>
          <a:xfrm>
            <a:off x="183100" y="531461"/>
            <a:ext cx="4473122"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KaiTi"/>
                <a:ea typeface="KaiTi"/>
                <a:cs typeface="KaiTi"/>
                <a:sym typeface="KaiTi"/>
              </a:rPr>
              <a:t>如果你是学校的中文报纸的记者，你的编辑给了你这张图片，请你给这张图片一个标题，你会给什么？</a:t>
            </a:r>
            <a:endParaRPr/>
          </a:p>
        </p:txBody>
      </p:sp>
      <p:sp>
        <p:nvSpPr>
          <p:cNvPr id="807" name="Google Shape;807;p95"/>
          <p:cNvSpPr/>
          <p:nvPr/>
        </p:nvSpPr>
        <p:spPr>
          <a:xfrm>
            <a:off x="4656222" y="783050"/>
            <a:ext cx="4078127" cy="638984"/>
          </a:xfrm>
          <a:prstGeom prst="rect">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Type Your Caption Here.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descr="Texas power outage: Provider Brazos files Chapter 11 bankruptcy" id="812" name="Google Shape;812;p96"/>
          <p:cNvPicPr preferRelativeResize="0"/>
          <p:nvPr/>
        </p:nvPicPr>
        <p:blipFill rotWithShape="1">
          <a:blip r:embed="rId3">
            <a:alphaModFix/>
          </a:blip>
          <a:srcRect b="0" l="0" r="0" t="0"/>
          <a:stretch/>
        </p:blipFill>
        <p:spPr>
          <a:xfrm>
            <a:off x="916102" y="750335"/>
            <a:ext cx="4691554" cy="3439058"/>
          </a:xfrm>
          <a:prstGeom prst="rect">
            <a:avLst/>
          </a:prstGeom>
          <a:noFill/>
          <a:ln>
            <a:noFill/>
          </a:ln>
        </p:spPr>
      </p:pic>
      <p:sp>
        <p:nvSpPr>
          <p:cNvPr id="813" name="Google Shape;813;p96"/>
          <p:cNvSpPr txBox="1"/>
          <p:nvPr/>
        </p:nvSpPr>
        <p:spPr>
          <a:xfrm>
            <a:off x="574243" y="4189393"/>
            <a:ext cx="457200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https://www.gannett-cdn.com/presto/2021/02/24/USAT/21397b3d-8d34-4c4d-b567-1da24b0608e2-GTY_1302856902.jpg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14" name="Google Shape;814;p96"/>
          <p:cNvSpPr txBox="1"/>
          <p:nvPr/>
        </p:nvSpPr>
        <p:spPr>
          <a:xfrm>
            <a:off x="6356908" y="1302107"/>
            <a:ext cx="166786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KaiTi"/>
                <a:ea typeface="KaiTi"/>
                <a:cs typeface="KaiTi"/>
                <a:sym typeface="KaiTi"/>
              </a:rPr>
              <a:t>正常</a:t>
            </a:r>
            <a:endParaRPr b="0" i="0" sz="4000" u="none" cap="none" strike="noStrike">
              <a:solidFill>
                <a:srgbClr val="000000"/>
              </a:solidFill>
              <a:latin typeface="KaiTi"/>
              <a:ea typeface="KaiTi"/>
              <a:cs typeface="KaiTi"/>
              <a:sym typeface="KaiTi"/>
            </a:endParaRPr>
          </a:p>
        </p:txBody>
      </p:sp>
      <p:sp>
        <p:nvSpPr>
          <p:cNvPr id="815" name="Google Shape;815;p96"/>
          <p:cNvSpPr txBox="1"/>
          <p:nvPr/>
        </p:nvSpPr>
        <p:spPr>
          <a:xfrm>
            <a:off x="6328867" y="2779565"/>
            <a:ext cx="187391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KaiTi"/>
                <a:ea typeface="KaiTi"/>
                <a:cs typeface="KaiTi"/>
                <a:sym typeface="KaiTi"/>
              </a:rPr>
              <a:t>不正常</a:t>
            </a:r>
            <a:endParaRPr b="0" i="0" sz="4000" u="none" cap="none" strike="noStrike">
              <a:solidFill>
                <a:srgbClr val="000000"/>
              </a:solidFill>
              <a:latin typeface="KaiTi"/>
              <a:ea typeface="KaiTi"/>
              <a:cs typeface="KaiTi"/>
              <a:sym typeface="KaiTi"/>
            </a:endParaRPr>
          </a:p>
        </p:txBody>
      </p:sp>
      <p:sp>
        <p:nvSpPr>
          <p:cNvPr id="816" name="Google Shape;816;p96"/>
          <p:cNvSpPr/>
          <p:nvPr/>
        </p:nvSpPr>
        <p:spPr>
          <a:xfrm>
            <a:off x="6130138" y="2571750"/>
            <a:ext cx="2260396" cy="1155801"/>
          </a:xfrm>
          <a:prstGeom prst="ellipse">
            <a:avLst/>
          </a:prstGeom>
          <a:no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17" name="Google Shape;817;p96"/>
          <p:cNvSpPr txBox="1"/>
          <p:nvPr/>
        </p:nvSpPr>
        <p:spPr>
          <a:xfrm>
            <a:off x="6328867" y="227115"/>
            <a:ext cx="226039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rgbClr val="000000"/>
                </a:solidFill>
                <a:latin typeface="KaiTi"/>
                <a:ea typeface="KaiTi"/>
                <a:cs typeface="KaiTi"/>
                <a:sym typeface="KaiTi"/>
              </a:rPr>
              <a:t>2021年二月</a:t>
            </a:r>
            <a:endParaRPr b="0" i="0" sz="2800" u="none" cap="none" strike="noStrike">
              <a:solidFill>
                <a:srgbClr val="000000"/>
              </a:solidFill>
              <a:latin typeface="KaiTi"/>
              <a:ea typeface="KaiTi"/>
              <a:cs typeface="KaiTi"/>
              <a:sym typeface="KaiT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97"/>
          <p:cNvSpPr txBox="1"/>
          <p:nvPr/>
        </p:nvSpPr>
        <p:spPr>
          <a:xfrm>
            <a:off x="6356908" y="1302107"/>
            <a:ext cx="166786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KaiTi"/>
                <a:ea typeface="KaiTi"/>
                <a:cs typeface="KaiTi"/>
                <a:sym typeface="KaiTi"/>
              </a:rPr>
              <a:t>正常</a:t>
            </a:r>
            <a:endParaRPr b="0" i="0" sz="4000" u="none" cap="none" strike="noStrike">
              <a:solidFill>
                <a:srgbClr val="000000"/>
              </a:solidFill>
              <a:latin typeface="KaiTi"/>
              <a:ea typeface="KaiTi"/>
              <a:cs typeface="KaiTi"/>
              <a:sym typeface="KaiTi"/>
            </a:endParaRPr>
          </a:p>
        </p:txBody>
      </p:sp>
      <p:sp>
        <p:nvSpPr>
          <p:cNvPr id="823" name="Google Shape;823;p97"/>
          <p:cNvSpPr txBox="1"/>
          <p:nvPr/>
        </p:nvSpPr>
        <p:spPr>
          <a:xfrm>
            <a:off x="6356908" y="2842413"/>
            <a:ext cx="1873912"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KaiTi"/>
                <a:ea typeface="KaiTi"/>
                <a:cs typeface="KaiTi"/>
                <a:sym typeface="KaiTi"/>
              </a:rPr>
              <a:t>不正常</a:t>
            </a:r>
            <a:endParaRPr b="0" i="0" sz="4000" u="none" cap="none" strike="noStrike">
              <a:solidFill>
                <a:srgbClr val="000000"/>
              </a:solidFill>
              <a:latin typeface="KaiTi"/>
              <a:ea typeface="KaiTi"/>
              <a:cs typeface="KaiTi"/>
              <a:sym typeface="KaiTi"/>
            </a:endParaRPr>
          </a:p>
        </p:txBody>
      </p:sp>
      <p:pic>
        <p:nvPicPr>
          <p:cNvPr descr="Climate change: US-Canada heatwave &amp;#39;virtually impossible&amp;#39; without warming -  BBC News" id="824" name="Google Shape;824;p97"/>
          <p:cNvPicPr preferRelativeResize="0"/>
          <p:nvPr/>
        </p:nvPicPr>
        <p:blipFill rotWithShape="1">
          <a:blip r:embed="rId3">
            <a:alphaModFix/>
          </a:blip>
          <a:srcRect b="0" l="0" r="0" t="0"/>
          <a:stretch/>
        </p:blipFill>
        <p:spPr>
          <a:xfrm>
            <a:off x="1259955" y="299923"/>
            <a:ext cx="4207834" cy="4089197"/>
          </a:xfrm>
          <a:prstGeom prst="rect">
            <a:avLst/>
          </a:prstGeom>
          <a:noFill/>
          <a:ln>
            <a:noFill/>
          </a:ln>
        </p:spPr>
      </p:pic>
      <p:sp>
        <p:nvSpPr>
          <p:cNvPr id="825" name="Google Shape;825;p97"/>
          <p:cNvSpPr txBox="1"/>
          <p:nvPr/>
        </p:nvSpPr>
        <p:spPr>
          <a:xfrm>
            <a:off x="370836" y="4331329"/>
            <a:ext cx="538622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https://ichef.bbci.co.uk/news/640/cpsprodpb/148B1/production/_119154148_canada_heatwave_640-nc.png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26" name="Google Shape;826;p97"/>
          <p:cNvSpPr/>
          <p:nvPr/>
        </p:nvSpPr>
        <p:spPr>
          <a:xfrm>
            <a:off x="6060643" y="2618455"/>
            <a:ext cx="2260396" cy="1155801"/>
          </a:xfrm>
          <a:prstGeom prst="ellipse">
            <a:avLst/>
          </a:prstGeom>
          <a:no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27" name="Google Shape;827;p97"/>
          <p:cNvSpPr txBox="1"/>
          <p:nvPr/>
        </p:nvSpPr>
        <p:spPr>
          <a:xfrm>
            <a:off x="6254496" y="299923"/>
            <a:ext cx="268163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2021年六月</a:t>
            </a:r>
            <a:endParaRPr b="0" i="0" sz="2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71"/>
          <p:cNvSpPr txBox="1"/>
          <p:nvPr/>
        </p:nvSpPr>
        <p:spPr>
          <a:xfrm>
            <a:off x="460600" y="452950"/>
            <a:ext cx="6556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Targeted Literacy Skills</a:t>
            </a:r>
            <a:endParaRPr b="1" i="0" sz="2400" u="none" cap="none" strike="noStrike">
              <a:solidFill>
                <a:srgbClr val="000000"/>
              </a:solidFill>
              <a:latin typeface="Arial"/>
              <a:ea typeface="Arial"/>
              <a:cs typeface="Arial"/>
              <a:sym typeface="Arial"/>
            </a:endParaRPr>
          </a:p>
        </p:txBody>
      </p:sp>
      <p:sp>
        <p:nvSpPr>
          <p:cNvPr id="424" name="Google Shape;424;p71"/>
          <p:cNvSpPr txBox="1"/>
          <p:nvPr/>
        </p:nvSpPr>
        <p:spPr>
          <a:xfrm>
            <a:off x="636000" y="1138900"/>
            <a:ext cx="8154000" cy="2725500"/>
          </a:xfrm>
          <a:prstGeom prst="rect">
            <a:avLst/>
          </a:prstGeom>
          <a:noFill/>
          <a:ln>
            <a:noFill/>
          </a:ln>
        </p:spPr>
        <p:txBody>
          <a:bodyPr anchorCtr="0" anchor="t" bIns="91425" lIns="91425" spcFirstLastPara="1" rIns="91425" wrap="square" tIns="91425">
            <a:spAutoFit/>
          </a:bodyPr>
          <a:lstStyle/>
          <a:p>
            <a:pPr indent="457200" lvl="0" marL="0" marR="0" rtl="0" algn="l">
              <a:lnSpc>
                <a:spcPct val="115000"/>
              </a:lnSpc>
              <a:spcBef>
                <a:spcPts val="0"/>
              </a:spcBef>
              <a:spcAft>
                <a:spcPts val="0"/>
              </a:spcAft>
              <a:buNone/>
            </a:pPr>
            <a:r>
              <a:rPr b="0" i="0" lang="en-US" sz="1800" u="none" cap="none" strike="noStrike">
                <a:solidFill>
                  <a:srgbClr val="000000"/>
                </a:solidFill>
                <a:latin typeface="Calibri"/>
                <a:ea typeface="Calibri"/>
                <a:cs typeface="Calibri"/>
                <a:sym typeface="Calibri"/>
              </a:rPr>
              <a:t>Lower-Level:</a:t>
            </a:r>
            <a:endParaRPr b="0" i="0" sz="1800" u="none" cap="none" strike="noStrike">
              <a:solidFill>
                <a:srgbClr val="000000"/>
              </a:solidFill>
              <a:latin typeface="Arial"/>
              <a:ea typeface="Arial"/>
              <a:cs typeface="Arial"/>
              <a:sym typeface="Arial"/>
            </a:endParaRPr>
          </a:p>
          <a:p>
            <a:pPr indent="-365125" lvl="0" marL="514350" marR="0" rtl="0" algn="l">
              <a:lnSpc>
                <a:spcPct val="115000"/>
              </a:lnSpc>
              <a:spcBef>
                <a:spcPts val="0"/>
              </a:spcBef>
              <a:spcAft>
                <a:spcPts val="0"/>
              </a:spcAft>
              <a:buClr>
                <a:srgbClr val="000000"/>
              </a:buClr>
              <a:buSzPts val="1700"/>
              <a:buFont typeface="Arial"/>
              <a:buAutoNum type="arabicPeriod"/>
            </a:pPr>
            <a:r>
              <a:rPr b="0" i="0" lang="en-US" sz="1800" u="none" cap="none" strike="noStrike">
                <a:solidFill>
                  <a:srgbClr val="000000"/>
                </a:solidFill>
                <a:latin typeface="Calibri"/>
                <a:ea typeface="Calibri"/>
                <a:cs typeface="Calibri"/>
                <a:sym typeface="Calibri"/>
              </a:rPr>
              <a:t>I can recognize the </a:t>
            </a:r>
            <a:r>
              <a:rPr lang="en-US" sz="1800">
                <a:latin typeface="Calibri"/>
                <a:ea typeface="Calibri"/>
                <a:cs typeface="Calibri"/>
                <a:sym typeface="Calibri"/>
              </a:rPr>
              <a:t>components</a:t>
            </a:r>
            <a:r>
              <a:rPr b="0" i="0" lang="en-US" sz="1800" u="none" cap="none" strike="noStrike">
                <a:solidFill>
                  <a:srgbClr val="000000"/>
                </a:solidFill>
                <a:latin typeface="Calibri"/>
                <a:ea typeface="Calibri"/>
                <a:cs typeface="Calibri"/>
                <a:sym typeface="Calibri"/>
              </a:rPr>
              <a:t> of character 恋.</a:t>
            </a:r>
            <a:endParaRPr b="0" i="0" sz="1800" u="none" cap="none" strike="noStrike">
              <a:solidFill>
                <a:srgbClr val="000000"/>
              </a:solidFill>
              <a:latin typeface="Arial"/>
              <a:ea typeface="Arial"/>
              <a:cs typeface="Arial"/>
              <a:sym typeface="Arial"/>
            </a:endParaRPr>
          </a:p>
          <a:p>
            <a:pPr indent="-365125" lvl="0" marL="514350" marR="0" rtl="0" algn="l">
              <a:lnSpc>
                <a:spcPct val="115000"/>
              </a:lnSpc>
              <a:spcBef>
                <a:spcPts val="0"/>
              </a:spcBef>
              <a:spcAft>
                <a:spcPts val="0"/>
              </a:spcAft>
              <a:buClr>
                <a:srgbClr val="000000"/>
              </a:buClr>
              <a:buSzPts val="1700"/>
              <a:buFont typeface="Arial"/>
              <a:buAutoNum type="arabicPeriod"/>
            </a:pPr>
            <a:r>
              <a:rPr b="0" i="0" lang="en-US" sz="1800" u="none" cap="none" strike="noStrike">
                <a:solidFill>
                  <a:srgbClr val="000000"/>
                </a:solidFill>
                <a:latin typeface="Calibri"/>
                <a:ea typeface="Calibri"/>
                <a:cs typeface="Calibri"/>
                <a:sym typeface="Calibri"/>
              </a:rPr>
              <a:t>I can handwrite </a:t>
            </a:r>
            <a:r>
              <a:rPr lang="en-US" sz="1800">
                <a:solidFill>
                  <a:schemeClr val="dk1"/>
                </a:solidFill>
                <a:latin typeface="Calibri"/>
                <a:ea typeface="Calibri"/>
                <a:cs typeface="Calibri"/>
                <a:sym typeface="Calibri"/>
              </a:rPr>
              <a:t>恋</a:t>
            </a:r>
            <a:r>
              <a:rPr b="0" i="0" lang="en-US" sz="1800" u="none" cap="none" strike="noStrike">
                <a:solidFill>
                  <a:srgbClr val="000000"/>
                </a:solidFill>
                <a:latin typeface="Calibri"/>
                <a:ea typeface="Calibri"/>
                <a:cs typeface="Calibri"/>
                <a:sym typeface="Calibri"/>
              </a:rPr>
              <a:t> in standard stroke order</a:t>
            </a:r>
            <a:r>
              <a:rPr lang="en-US" sz="1800">
                <a:latin typeface="Calibri"/>
                <a:ea typeface="Calibri"/>
                <a:cs typeface="Calibri"/>
                <a:sym typeface="Calibri"/>
              </a:rPr>
              <a:t>.</a:t>
            </a:r>
            <a:endParaRPr b="0" i="0" sz="1800" u="none" cap="none" strike="noStrike">
              <a:solidFill>
                <a:srgbClr val="000000"/>
              </a:solidFill>
              <a:latin typeface="Arial"/>
              <a:ea typeface="Arial"/>
              <a:cs typeface="Arial"/>
              <a:sym typeface="Arial"/>
            </a:endParaRPr>
          </a:p>
          <a:p>
            <a:pPr indent="-365125" lvl="0" marL="514350" marR="0" rtl="0" algn="l">
              <a:lnSpc>
                <a:spcPct val="115000"/>
              </a:lnSpc>
              <a:spcBef>
                <a:spcPts val="0"/>
              </a:spcBef>
              <a:spcAft>
                <a:spcPts val="0"/>
              </a:spcAft>
              <a:buClr>
                <a:srgbClr val="000000"/>
              </a:buClr>
              <a:buSzPts val="1700"/>
              <a:buFont typeface="Arial"/>
              <a:buAutoNum type="arabicPeriod"/>
            </a:pPr>
            <a:r>
              <a:rPr b="0" i="0" lang="en-US" sz="1800" u="none" cap="none" strike="noStrike">
                <a:solidFill>
                  <a:srgbClr val="000000"/>
                </a:solidFill>
                <a:latin typeface="Calibri"/>
                <a:ea typeface="Calibri"/>
                <a:cs typeface="Calibri"/>
                <a:sym typeface="Calibri"/>
              </a:rPr>
              <a:t>I can infer the meanings of unknown compound words</a:t>
            </a:r>
            <a:r>
              <a:rPr lang="en-US" sz="1800">
                <a:latin typeface="Calibri"/>
                <a:ea typeface="Calibri"/>
                <a:cs typeface="Calibri"/>
                <a:sym typeface="Calibri"/>
              </a:rPr>
              <a:t>.</a:t>
            </a:r>
            <a:endParaRPr b="0" i="0" sz="1800" u="none" cap="none" strike="noStrike">
              <a:solidFill>
                <a:srgbClr val="000000"/>
              </a:solidFill>
              <a:latin typeface="Arial"/>
              <a:ea typeface="Arial"/>
              <a:cs typeface="Arial"/>
              <a:sym typeface="Arial"/>
            </a:endParaRPr>
          </a:p>
          <a:p>
            <a:pPr indent="457200" lvl="0" marL="457200" marR="0" rtl="0" algn="l">
              <a:lnSpc>
                <a:spcPct val="115000"/>
              </a:lnSpc>
              <a:spcBef>
                <a:spcPts val="0"/>
              </a:spcBef>
              <a:spcAft>
                <a:spcPts val="0"/>
              </a:spcAft>
              <a:buNone/>
            </a:pPr>
            <a:r>
              <a:rPr b="0" i="0" lang="en-US" sz="1800" u="none" cap="none" strike="noStrike">
                <a:solidFill>
                  <a:srgbClr val="000000"/>
                </a:solidFill>
                <a:latin typeface="Calibri"/>
                <a:ea typeface="Calibri"/>
                <a:cs typeface="Calibri"/>
                <a:sym typeface="Calibri"/>
              </a:rPr>
              <a:t> </a:t>
            </a:r>
            <a:endParaRPr b="0" i="0" sz="1800" u="none" cap="none" strike="noStrike">
              <a:solidFill>
                <a:srgbClr val="000000"/>
              </a:solidFill>
              <a:latin typeface="Arial"/>
              <a:ea typeface="Arial"/>
              <a:cs typeface="Arial"/>
              <a:sym typeface="Arial"/>
            </a:endParaRPr>
          </a:p>
          <a:p>
            <a:pPr indent="457200" lvl="0" marL="0" marR="0" rtl="0" algn="l">
              <a:lnSpc>
                <a:spcPct val="115000"/>
              </a:lnSpc>
              <a:spcBef>
                <a:spcPts val="0"/>
              </a:spcBef>
              <a:spcAft>
                <a:spcPts val="0"/>
              </a:spcAft>
              <a:buNone/>
            </a:pPr>
            <a:r>
              <a:rPr b="0" i="0" lang="en-US" sz="1800" u="none" cap="none" strike="noStrike">
                <a:solidFill>
                  <a:srgbClr val="000000"/>
                </a:solidFill>
                <a:latin typeface="Calibri"/>
                <a:ea typeface="Calibri"/>
                <a:cs typeface="Calibri"/>
                <a:sym typeface="Calibri"/>
              </a:rPr>
              <a:t>Higher-Level:</a:t>
            </a:r>
            <a:endParaRPr b="0" i="0" sz="1800" u="none" cap="none" strike="noStrike">
              <a:solidFill>
                <a:srgbClr val="000000"/>
              </a:solidFill>
              <a:latin typeface="Arial"/>
              <a:ea typeface="Arial"/>
              <a:cs typeface="Arial"/>
              <a:sym typeface="Arial"/>
            </a:endParaRPr>
          </a:p>
          <a:p>
            <a:pPr indent="-342900" lvl="0" marL="457200" rtl="0" algn="l">
              <a:lnSpc>
                <a:spcPct val="90000"/>
              </a:lnSpc>
              <a:spcBef>
                <a:spcPts val="80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I can activate background knowledge.  </a:t>
            </a:r>
            <a:endParaRPr b="0" i="0" sz="1200" u="none" cap="none" strike="noStrike">
              <a:solidFill>
                <a:srgbClr val="000000"/>
              </a:solidFill>
              <a:latin typeface="Arial"/>
              <a:ea typeface="Arial"/>
              <a:cs typeface="Arial"/>
              <a:sym typeface="Arial"/>
            </a:endParaRPr>
          </a:p>
          <a:p>
            <a:pPr indent="-342900" lvl="0" marL="457200" marR="0" rtl="0" algn="l">
              <a:lnSpc>
                <a:spcPct val="115000"/>
              </a:lnSpc>
              <a:spcBef>
                <a:spcPts val="0"/>
              </a:spcBef>
              <a:spcAft>
                <a:spcPts val="0"/>
              </a:spcAft>
              <a:buClr>
                <a:srgbClr val="000000"/>
              </a:buClr>
              <a:buSzPts val="1800"/>
              <a:buFont typeface="Calibri"/>
              <a:buAutoNum type="arabicPeriod"/>
            </a:pPr>
            <a:r>
              <a:rPr b="0" i="0" lang="en-US" sz="1800" u="none" cap="none" strike="noStrike">
                <a:solidFill>
                  <a:srgbClr val="000000"/>
                </a:solidFill>
                <a:latin typeface="Calibri"/>
                <a:ea typeface="Calibri"/>
                <a:cs typeface="Calibri"/>
                <a:sym typeface="Calibri"/>
              </a:rPr>
              <a:t>I can infer the author’s points of view.</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id="832" name="Google Shape;832;p98"/>
          <p:cNvPicPr preferRelativeResize="0"/>
          <p:nvPr/>
        </p:nvPicPr>
        <p:blipFill rotWithShape="1">
          <a:blip r:embed="rId3">
            <a:alphaModFix/>
          </a:blip>
          <a:srcRect b="0" l="0" r="12610" t="0"/>
          <a:stretch/>
        </p:blipFill>
        <p:spPr>
          <a:xfrm>
            <a:off x="4062486" y="1"/>
            <a:ext cx="5036024" cy="5143499"/>
          </a:xfrm>
          <a:prstGeom prst="rect">
            <a:avLst/>
          </a:prstGeom>
          <a:noFill/>
          <a:ln>
            <a:noFill/>
          </a:ln>
        </p:spPr>
      </p:pic>
      <p:sp>
        <p:nvSpPr>
          <p:cNvPr id="833" name="Google Shape;833;p98"/>
          <p:cNvSpPr txBox="1"/>
          <p:nvPr/>
        </p:nvSpPr>
        <p:spPr>
          <a:xfrm>
            <a:off x="60579" y="4553734"/>
            <a:ext cx="457200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http://www.bornuo.com/m/view.php?aid=25966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4" name="Google Shape;834;p98"/>
          <p:cNvSpPr/>
          <p:nvPr/>
        </p:nvSpPr>
        <p:spPr>
          <a:xfrm>
            <a:off x="7039700" y="3118975"/>
            <a:ext cx="737100" cy="596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835" name="Google Shape;835;p98"/>
          <p:cNvSpPr txBox="1"/>
          <p:nvPr/>
        </p:nvSpPr>
        <p:spPr>
          <a:xfrm>
            <a:off x="722050" y="2625476"/>
            <a:ext cx="3078000" cy="60013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2700" u="none" cap="none" strike="noStrike">
                <a:solidFill>
                  <a:srgbClr val="000000"/>
                </a:solidFill>
                <a:latin typeface="KaiTi"/>
                <a:ea typeface="KaiTi"/>
                <a:cs typeface="KaiTi"/>
                <a:sym typeface="KaiTi"/>
              </a:rPr>
              <a:t>正 + 常 = 正常</a:t>
            </a:r>
            <a:endParaRPr b="0" i="0" sz="2700" u="none" cap="none" strike="noStrike">
              <a:solidFill>
                <a:srgbClr val="000000"/>
              </a:solidFill>
              <a:latin typeface="KaiTi"/>
              <a:ea typeface="KaiTi"/>
              <a:cs typeface="KaiTi"/>
              <a:sym typeface="KaiTi"/>
            </a:endParaRPr>
          </a:p>
        </p:txBody>
      </p:sp>
      <p:sp>
        <p:nvSpPr>
          <p:cNvPr id="836" name="Google Shape;836;p98"/>
          <p:cNvSpPr/>
          <p:nvPr/>
        </p:nvSpPr>
        <p:spPr>
          <a:xfrm>
            <a:off x="1104499" y="1551373"/>
            <a:ext cx="1580949" cy="1138322"/>
          </a:xfrm>
          <a:prstGeom prst="down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KaiTi"/>
                <a:ea typeface="KaiTi"/>
                <a:cs typeface="KaiTi"/>
                <a:sym typeface="KaiTi"/>
              </a:rPr>
              <a:t>常常/日常</a:t>
            </a:r>
            <a:endParaRPr b="0" i="0" sz="2400" u="none" cap="none" strike="noStrike">
              <a:solidFill>
                <a:srgbClr val="000000"/>
              </a:solidFill>
              <a:latin typeface="KaiTi"/>
              <a:ea typeface="KaiTi"/>
              <a:cs typeface="KaiTi"/>
              <a:sym typeface="KaiTi"/>
            </a:endParaRPr>
          </a:p>
        </p:txBody>
      </p:sp>
      <p:pic>
        <p:nvPicPr>
          <p:cNvPr descr="Stop with solid fill" id="837" name="Google Shape;837;p98"/>
          <p:cNvPicPr preferRelativeResize="0"/>
          <p:nvPr/>
        </p:nvPicPr>
        <p:blipFill rotWithShape="1">
          <a:blip r:embed="rId5">
            <a:alphaModFix/>
          </a:blip>
          <a:srcRect b="0" l="0" r="0" t="0"/>
          <a:stretch/>
        </p:blipFill>
        <p:spPr>
          <a:xfrm>
            <a:off x="452800" y="3103419"/>
            <a:ext cx="914400" cy="914400"/>
          </a:xfrm>
          <a:prstGeom prst="rect">
            <a:avLst/>
          </a:prstGeom>
          <a:noFill/>
          <a:ln>
            <a:noFill/>
          </a:ln>
        </p:spPr>
      </p:pic>
      <p:sp>
        <p:nvSpPr>
          <p:cNvPr id="838" name="Google Shape;838;p98"/>
          <p:cNvSpPr/>
          <p:nvPr/>
        </p:nvSpPr>
        <p:spPr>
          <a:xfrm>
            <a:off x="1963935" y="3213091"/>
            <a:ext cx="1836115" cy="1015188"/>
          </a:xfrm>
          <a:prstGeom prst="upArrowCallout">
            <a:avLst>
              <a:gd fmla="val 25000" name="adj1"/>
              <a:gd fmla="val 25000" name="adj2"/>
              <a:gd fmla="val 25000" name="adj3"/>
              <a:gd fmla="val 64977" name="adj4"/>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KaiTi"/>
                <a:ea typeface="KaiTi"/>
                <a:cs typeface="KaiTi"/>
                <a:sym typeface="KaiTi"/>
              </a:rPr>
              <a:t>英文是什么意思？</a:t>
            </a:r>
            <a:endParaRPr b="1" i="0" sz="1800" u="none" cap="none" strike="noStrike">
              <a:solidFill>
                <a:schemeClr val="lt1"/>
              </a:solidFill>
              <a:latin typeface="KaiTi"/>
              <a:ea typeface="KaiTi"/>
              <a:cs typeface="KaiTi"/>
              <a:sym typeface="KaiTi"/>
            </a:endParaRPr>
          </a:p>
        </p:txBody>
      </p:sp>
      <p:sp>
        <p:nvSpPr>
          <p:cNvPr id="839" name="Google Shape;839;p98"/>
          <p:cNvSpPr/>
          <p:nvPr/>
        </p:nvSpPr>
        <p:spPr>
          <a:xfrm>
            <a:off x="1963935" y="3560619"/>
            <a:ext cx="1836115" cy="667660"/>
          </a:xfrm>
          <a:prstGeom prst="rect">
            <a:avLst/>
          </a:prstGeom>
          <a:solidFill>
            <a:srgbClr val="00B050"/>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3200" u="none" cap="none" strike="noStrike">
                <a:solidFill>
                  <a:schemeClr val="lt1"/>
                </a:solidFill>
                <a:latin typeface="Arial"/>
                <a:ea typeface="Arial"/>
                <a:cs typeface="Arial"/>
                <a:sym typeface="Arial"/>
              </a:rPr>
              <a:t>normal</a:t>
            </a:r>
            <a:endParaRPr b="0" i="0" sz="32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pic>
        <p:nvPicPr>
          <p:cNvPr id="844" name="Google Shape;844;p99"/>
          <p:cNvPicPr preferRelativeResize="0"/>
          <p:nvPr/>
        </p:nvPicPr>
        <p:blipFill rotWithShape="1">
          <a:blip r:embed="rId3">
            <a:alphaModFix/>
          </a:blip>
          <a:srcRect b="0" l="0" r="12607" t="0"/>
          <a:stretch/>
        </p:blipFill>
        <p:spPr>
          <a:xfrm>
            <a:off x="4062486" y="1"/>
            <a:ext cx="5036024" cy="5143499"/>
          </a:xfrm>
          <a:prstGeom prst="rect">
            <a:avLst/>
          </a:prstGeom>
          <a:noFill/>
          <a:ln>
            <a:noFill/>
          </a:ln>
        </p:spPr>
      </p:pic>
      <p:sp>
        <p:nvSpPr>
          <p:cNvPr id="845" name="Google Shape;845;p99"/>
          <p:cNvSpPr txBox="1"/>
          <p:nvPr/>
        </p:nvSpPr>
        <p:spPr>
          <a:xfrm>
            <a:off x="137329" y="4492335"/>
            <a:ext cx="457200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http://www.bornuo.com/m/view.php?aid=25966</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46" name="Google Shape;846;p99"/>
          <p:cNvSpPr txBox="1"/>
          <p:nvPr/>
        </p:nvSpPr>
        <p:spPr>
          <a:xfrm>
            <a:off x="519118" y="1409342"/>
            <a:ext cx="3431400" cy="62321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KaiTi"/>
                <a:ea typeface="KaiTi"/>
                <a:cs typeface="KaiTi"/>
                <a:sym typeface="KaiTi"/>
              </a:rPr>
              <a:t>2.如果这位爸爸的女儿15岁要谈恋爱，她可以吗？</a:t>
            </a:r>
            <a:endParaRPr b="0" i="0" sz="1800" u="none" cap="none" strike="noStrike">
              <a:solidFill>
                <a:srgbClr val="000000"/>
              </a:solidFill>
              <a:latin typeface="KaiTi"/>
              <a:ea typeface="KaiTi"/>
              <a:cs typeface="KaiTi"/>
              <a:sym typeface="KaiTi"/>
            </a:endParaRPr>
          </a:p>
        </p:txBody>
      </p:sp>
      <p:sp>
        <p:nvSpPr>
          <p:cNvPr id="847" name="Google Shape;847;p99"/>
          <p:cNvSpPr txBox="1"/>
          <p:nvPr/>
        </p:nvSpPr>
        <p:spPr>
          <a:xfrm>
            <a:off x="0" y="0"/>
            <a:ext cx="9144000" cy="461635"/>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Arial"/>
                <a:ea typeface="Arial"/>
                <a:cs typeface="Arial"/>
                <a:sym typeface="Arial"/>
              </a:rPr>
              <a:t>Targeted Literacy Skill: I can identify the author’s point of view. </a:t>
            </a:r>
            <a:endParaRPr b="0" i="0" sz="1800" u="none" cap="none" strike="noStrike">
              <a:solidFill>
                <a:schemeClr val="dk1"/>
              </a:solidFill>
              <a:latin typeface="Arial"/>
              <a:ea typeface="Arial"/>
              <a:cs typeface="Arial"/>
              <a:sym typeface="Arial"/>
            </a:endParaRPr>
          </a:p>
        </p:txBody>
      </p:sp>
      <p:sp>
        <p:nvSpPr>
          <p:cNvPr id="848" name="Google Shape;848;p99"/>
          <p:cNvSpPr txBox="1"/>
          <p:nvPr/>
        </p:nvSpPr>
        <p:spPr>
          <a:xfrm>
            <a:off x="338225" y="530150"/>
            <a:ext cx="3431400" cy="561662"/>
          </a:xfrm>
          <a:prstGeom prst="rect">
            <a:avLst/>
          </a:prstGeom>
          <a:noFill/>
          <a:ln>
            <a:noFill/>
          </a:ln>
        </p:spPr>
        <p:txBody>
          <a:bodyPr anchorCtr="0" anchor="t" bIns="34275" lIns="68575" spcFirstLastPara="1" rIns="68575" wrap="square" tIns="34275">
            <a:spAutoFit/>
          </a:bodyPr>
          <a:lstStyle/>
          <a:p>
            <a:pPr indent="-330192" lvl="0" marL="457189" marR="0" rtl="0" algn="l">
              <a:lnSpc>
                <a:spcPct val="100000"/>
              </a:lnSpc>
              <a:spcBef>
                <a:spcPts val="0"/>
              </a:spcBef>
              <a:spcAft>
                <a:spcPts val="0"/>
              </a:spcAft>
              <a:buClr>
                <a:srgbClr val="0000FF"/>
              </a:buClr>
              <a:buSzPts val="1600"/>
              <a:buFont typeface="Comic Sans MS"/>
              <a:buAutoNum type="arabicPeriod"/>
            </a:pPr>
            <a:r>
              <a:rPr b="0" i="0" lang="en-US" sz="1600" u="none" cap="none" strike="noStrike">
                <a:solidFill>
                  <a:srgbClr val="000000"/>
                </a:solidFill>
                <a:latin typeface="Comic Sans MS"/>
                <a:ea typeface="Comic Sans MS"/>
                <a:cs typeface="Comic Sans MS"/>
                <a:sym typeface="Comic Sans MS"/>
              </a:rPr>
              <a:t>Circle the words “ </a:t>
            </a:r>
            <a:r>
              <a:rPr b="0" i="0" lang="en-US" sz="1600" u="none" cap="none" strike="noStrike">
                <a:solidFill>
                  <a:srgbClr val="000000"/>
                </a:solidFill>
                <a:latin typeface="KaiTi"/>
                <a:ea typeface="KaiTi"/>
                <a:cs typeface="KaiTi"/>
                <a:sym typeface="KaiTi"/>
              </a:rPr>
              <a:t>恋爱”</a:t>
            </a:r>
            <a:r>
              <a:rPr b="0" i="0" lang="en-US" sz="1600" u="none" cap="none" strike="noStrike">
                <a:solidFill>
                  <a:srgbClr val="000000"/>
                </a:solidFill>
                <a:latin typeface="Comic Sans MS"/>
                <a:ea typeface="Comic Sans MS"/>
                <a:cs typeface="Comic Sans MS"/>
                <a:sym typeface="Comic Sans MS"/>
              </a:rPr>
              <a:t>in the picture. </a:t>
            </a:r>
            <a:endParaRPr b="0" i="0" sz="1600" u="none" cap="none" strike="noStrike">
              <a:solidFill>
                <a:srgbClr val="000000"/>
              </a:solidFill>
              <a:latin typeface="Comic Sans MS"/>
              <a:ea typeface="Comic Sans MS"/>
              <a:cs typeface="Comic Sans MS"/>
              <a:sym typeface="Comic Sans MS"/>
            </a:endParaRPr>
          </a:p>
        </p:txBody>
      </p:sp>
      <p:sp>
        <p:nvSpPr>
          <p:cNvPr id="849" name="Google Shape;849;p99"/>
          <p:cNvSpPr txBox="1"/>
          <p:nvPr/>
        </p:nvSpPr>
        <p:spPr>
          <a:xfrm>
            <a:off x="1172513" y="2032559"/>
            <a:ext cx="2234658" cy="1015632"/>
          </a:xfrm>
          <a:prstGeom prst="rect">
            <a:avLst/>
          </a:prstGeom>
          <a:noFill/>
          <a:ln>
            <a:noFill/>
          </a:ln>
        </p:spPr>
        <p:txBody>
          <a:bodyPr anchorCtr="0" anchor="t" bIns="91425" lIns="91425" spcFirstLastPara="1" rIns="91425" wrap="square" tIns="91425">
            <a:spAutoFit/>
          </a:bodyPr>
          <a:lstStyle/>
          <a:p>
            <a:pPr indent="-330192" lvl="0" marL="457189" marR="0" rtl="0" algn="l">
              <a:lnSpc>
                <a:spcPct val="150000"/>
              </a:lnSpc>
              <a:spcBef>
                <a:spcPts val="0"/>
              </a:spcBef>
              <a:spcAft>
                <a:spcPts val="0"/>
              </a:spcAft>
              <a:buClr>
                <a:srgbClr val="000000"/>
              </a:buClr>
              <a:buSzPts val="1600"/>
              <a:buFont typeface="Comic Sans MS"/>
              <a:buAutoNum type="arabicPeriod"/>
            </a:pPr>
            <a:r>
              <a:rPr b="0" i="0" lang="en-US" sz="1800" u="none" cap="none" strike="noStrike">
                <a:solidFill>
                  <a:srgbClr val="002060"/>
                </a:solidFill>
                <a:latin typeface="KaiTi"/>
                <a:ea typeface="KaiTi"/>
                <a:cs typeface="KaiTi"/>
                <a:sym typeface="KaiTi"/>
              </a:rPr>
              <a:t>可以</a:t>
            </a:r>
            <a:endParaRPr b="0" i="0" sz="1800" u="none" cap="none" strike="noStrike">
              <a:solidFill>
                <a:srgbClr val="002060"/>
              </a:solidFill>
              <a:latin typeface="KaiTi"/>
              <a:ea typeface="KaiTi"/>
              <a:cs typeface="KaiTi"/>
              <a:sym typeface="KaiTi"/>
            </a:endParaRPr>
          </a:p>
          <a:p>
            <a:pPr indent="-330192" lvl="0" marL="457189" marR="0" rtl="0" algn="l">
              <a:lnSpc>
                <a:spcPct val="150000"/>
              </a:lnSpc>
              <a:spcBef>
                <a:spcPts val="0"/>
              </a:spcBef>
              <a:spcAft>
                <a:spcPts val="0"/>
              </a:spcAft>
              <a:buClr>
                <a:srgbClr val="000000"/>
              </a:buClr>
              <a:buSzPts val="1600"/>
              <a:buFont typeface="Comic Sans MS"/>
              <a:buAutoNum type="arabicPeriod"/>
            </a:pPr>
            <a:r>
              <a:rPr b="0" i="0" lang="en-US" sz="1800" u="none" cap="none" strike="noStrike">
                <a:solidFill>
                  <a:srgbClr val="002060"/>
                </a:solidFill>
                <a:latin typeface="KaiTi"/>
                <a:ea typeface="KaiTi"/>
                <a:cs typeface="KaiTi"/>
                <a:sym typeface="KaiTi"/>
              </a:rPr>
              <a:t>不可以</a:t>
            </a:r>
            <a:endParaRPr b="0" i="0" sz="1800" u="none" cap="none" strike="noStrike">
              <a:solidFill>
                <a:srgbClr val="002060"/>
              </a:solidFill>
              <a:latin typeface="KaiTi"/>
              <a:ea typeface="KaiTi"/>
              <a:cs typeface="KaiTi"/>
              <a:sym typeface="KaiTi"/>
            </a:endParaRPr>
          </a:p>
        </p:txBody>
      </p:sp>
      <p:sp>
        <p:nvSpPr>
          <p:cNvPr id="850" name="Google Shape;850;p99"/>
          <p:cNvSpPr txBox="1"/>
          <p:nvPr/>
        </p:nvSpPr>
        <p:spPr>
          <a:xfrm>
            <a:off x="445700" y="3252676"/>
            <a:ext cx="3431400" cy="80788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Comic Sans MS"/>
                <a:ea typeface="Comic Sans MS"/>
                <a:cs typeface="Comic Sans MS"/>
                <a:sym typeface="Comic Sans MS"/>
              </a:rPr>
              <a:t>3. Underline your evidence in the picture that support your response to the second question. </a:t>
            </a:r>
            <a:endParaRPr b="0" i="0" sz="1600" u="none" cap="none" strike="noStrike">
              <a:solidFill>
                <a:srgbClr val="000000"/>
              </a:solidFill>
              <a:latin typeface="Comic Sans MS"/>
              <a:ea typeface="Comic Sans MS"/>
              <a:cs typeface="Comic Sans MS"/>
              <a:sym typeface="Comic Sans MS"/>
            </a:endParaRPr>
          </a:p>
        </p:txBody>
      </p:sp>
      <p:sp>
        <p:nvSpPr>
          <p:cNvPr id="851" name="Google Shape;851;p99"/>
          <p:cNvSpPr/>
          <p:nvPr/>
        </p:nvSpPr>
        <p:spPr>
          <a:xfrm>
            <a:off x="7607775" y="2420400"/>
            <a:ext cx="737100" cy="596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852" name="Google Shape;852;p99"/>
          <p:cNvSpPr/>
          <p:nvPr/>
        </p:nvSpPr>
        <p:spPr>
          <a:xfrm>
            <a:off x="5994500" y="4546800"/>
            <a:ext cx="737100" cy="596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853" name="Google Shape;853;p99"/>
          <p:cNvSpPr/>
          <p:nvPr/>
        </p:nvSpPr>
        <p:spPr>
          <a:xfrm>
            <a:off x="7205150" y="4546800"/>
            <a:ext cx="737100" cy="596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cxnSp>
        <p:nvCxnSpPr>
          <p:cNvPr id="854" name="Google Shape;854;p99"/>
          <p:cNvCxnSpPr/>
          <p:nvPr/>
        </p:nvCxnSpPr>
        <p:spPr>
          <a:xfrm>
            <a:off x="6141500" y="3669550"/>
            <a:ext cx="1742700" cy="0"/>
          </a:xfrm>
          <a:prstGeom prst="straightConnector1">
            <a:avLst/>
          </a:prstGeom>
          <a:noFill/>
          <a:ln cap="flat" cmpd="sng" w="76200">
            <a:solidFill>
              <a:srgbClr val="00FFFF"/>
            </a:solidFill>
            <a:prstDash val="solid"/>
            <a:round/>
            <a:headEnd len="sm" w="sm" type="none"/>
            <a:tailEnd len="sm" w="sm" type="none"/>
          </a:ln>
        </p:spPr>
      </p:cxnSp>
      <p:cxnSp>
        <p:nvCxnSpPr>
          <p:cNvPr id="855" name="Google Shape;855;p99"/>
          <p:cNvCxnSpPr/>
          <p:nvPr/>
        </p:nvCxnSpPr>
        <p:spPr>
          <a:xfrm>
            <a:off x="6141500" y="5065600"/>
            <a:ext cx="1742700" cy="0"/>
          </a:xfrm>
          <a:prstGeom prst="straightConnector1">
            <a:avLst/>
          </a:prstGeom>
          <a:noFill/>
          <a:ln cap="flat" cmpd="sng" w="76200">
            <a:solidFill>
              <a:srgbClr val="00FFFF"/>
            </a:solidFill>
            <a:prstDash val="solid"/>
            <a:round/>
            <a:headEnd len="sm" w="sm" type="none"/>
            <a:tailEnd len="sm" w="sm" type="none"/>
          </a:ln>
        </p:spPr>
      </p:cxnSp>
      <p:sp>
        <p:nvSpPr>
          <p:cNvPr id="856" name="Google Shape;856;p99"/>
          <p:cNvSpPr/>
          <p:nvPr/>
        </p:nvSpPr>
        <p:spPr>
          <a:xfrm>
            <a:off x="1544429" y="2148172"/>
            <a:ext cx="745413" cy="392203"/>
          </a:xfrm>
          <a:prstGeom prst="ellipse">
            <a:avLst/>
          </a:prstGeom>
          <a:no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descr="盘点各地学校花式防早恋校规最后一招赢了_佛山频道_新浪广东_新浪网" id="862" name="Google Shape;862;p100"/>
          <p:cNvPicPr preferRelativeResize="0"/>
          <p:nvPr/>
        </p:nvPicPr>
        <p:blipFill rotWithShape="1">
          <a:blip r:embed="rId3">
            <a:alphaModFix/>
          </a:blip>
          <a:srcRect b="0" l="0" r="0" t="0"/>
          <a:stretch/>
        </p:blipFill>
        <p:spPr>
          <a:xfrm>
            <a:off x="2279146" y="1035560"/>
            <a:ext cx="4795283" cy="360845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
        <p:nvSpPr>
          <p:cNvPr id="863" name="Google Shape;863;p100"/>
          <p:cNvSpPr/>
          <p:nvPr/>
        </p:nvSpPr>
        <p:spPr>
          <a:xfrm>
            <a:off x="411013" y="504050"/>
            <a:ext cx="1658558" cy="1279589"/>
          </a:xfrm>
          <a:prstGeom prst="cloud">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700" u="none" cap="none" strike="noStrike">
                <a:solidFill>
                  <a:schemeClr val="lt1"/>
                </a:solidFill>
                <a:latin typeface="KaiTi"/>
                <a:ea typeface="KaiTi"/>
                <a:cs typeface="KaiTi"/>
                <a:sym typeface="KaiTi"/>
              </a:rPr>
              <a:t>谁？</a:t>
            </a:r>
            <a:endParaRPr b="0" i="0" sz="2700" u="none" cap="none" strike="noStrike">
              <a:solidFill>
                <a:schemeClr val="lt1"/>
              </a:solidFill>
              <a:latin typeface="KaiTi"/>
              <a:ea typeface="KaiTi"/>
              <a:cs typeface="KaiTi"/>
              <a:sym typeface="KaiTi"/>
            </a:endParaRPr>
          </a:p>
        </p:txBody>
      </p:sp>
      <p:sp>
        <p:nvSpPr>
          <p:cNvPr id="864" name="Google Shape;864;p100"/>
          <p:cNvSpPr/>
          <p:nvPr/>
        </p:nvSpPr>
        <p:spPr>
          <a:xfrm>
            <a:off x="426943" y="2099121"/>
            <a:ext cx="1832559" cy="1214437"/>
          </a:xfrm>
          <a:prstGeom prst="cloud">
            <a:avLst/>
          </a:prstGeom>
          <a:solidFill>
            <a:srgbClr val="7030A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700" u="none" cap="none" strike="noStrike">
                <a:solidFill>
                  <a:schemeClr val="lt1"/>
                </a:solidFill>
                <a:latin typeface="KaiTi"/>
                <a:ea typeface="KaiTi"/>
                <a:cs typeface="KaiTi"/>
                <a:sym typeface="KaiTi"/>
              </a:rPr>
              <a:t>在哪儿？</a:t>
            </a:r>
            <a:endParaRPr b="0" i="0" sz="2700" u="none" cap="none" strike="noStrike">
              <a:solidFill>
                <a:schemeClr val="lt1"/>
              </a:solidFill>
              <a:latin typeface="KaiTi"/>
              <a:ea typeface="KaiTi"/>
              <a:cs typeface="KaiTi"/>
              <a:sym typeface="KaiTi"/>
            </a:endParaRPr>
          </a:p>
        </p:txBody>
      </p:sp>
      <p:sp>
        <p:nvSpPr>
          <p:cNvPr id="865" name="Google Shape;865;p100"/>
          <p:cNvSpPr/>
          <p:nvPr/>
        </p:nvSpPr>
        <p:spPr>
          <a:xfrm>
            <a:off x="426943" y="3534172"/>
            <a:ext cx="1938533" cy="1425320"/>
          </a:xfrm>
          <a:prstGeom prst="cloud">
            <a:avLst/>
          </a:prstGeom>
          <a:solidFill>
            <a:schemeClr val="accent4"/>
          </a:solidFill>
          <a:ln cap="flat" cmpd="sng" w="25400">
            <a:solidFill>
              <a:srgbClr val="BA7C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700" u="none" cap="none" strike="noStrike">
                <a:solidFill>
                  <a:schemeClr val="lt1"/>
                </a:solidFill>
                <a:latin typeface="KaiTi"/>
                <a:ea typeface="KaiTi"/>
                <a:cs typeface="KaiTi"/>
                <a:sym typeface="KaiTi"/>
              </a:rPr>
              <a:t>做什么？</a:t>
            </a:r>
            <a:endParaRPr b="0" i="0" sz="2700" u="none" cap="none" strike="noStrike">
              <a:solidFill>
                <a:schemeClr val="lt1"/>
              </a:solidFill>
              <a:latin typeface="KaiTi"/>
              <a:ea typeface="KaiTi"/>
              <a:cs typeface="KaiTi"/>
              <a:sym typeface="KaiTi"/>
            </a:endParaRPr>
          </a:p>
        </p:txBody>
      </p:sp>
      <p:sp>
        <p:nvSpPr>
          <p:cNvPr id="866" name="Google Shape;866;p100"/>
          <p:cNvSpPr/>
          <p:nvPr/>
        </p:nvSpPr>
        <p:spPr>
          <a:xfrm>
            <a:off x="6984441" y="3184896"/>
            <a:ext cx="1938533" cy="1481328"/>
          </a:xfrm>
          <a:prstGeom prst="cloud">
            <a:avLst/>
          </a:prstGeom>
          <a:solidFill>
            <a:srgbClr val="FF0000"/>
          </a:solidFill>
          <a:ln cap="flat" cmpd="sng" w="25400">
            <a:solidFill>
              <a:srgbClr val="18181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700" u="none" cap="none" strike="noStrike">
                <a:solidFill>
                  <a:schemeClr val="lt1"/>
                </a:solidFill>
                <a:latin typeface="KaiTi"/>
                <a:ea typeface="KaiTi"/>
                <a:cs typeface="KaiTi"/>
                <a:sym typeface="KaiTi"/>
              </a:rPr>
              <a:t>为什么？</a:t>
            </a:r>
            <a:endParaRPr b="0" i="0" sz="2700" u="none" cap="none" strike="noStrike">
              <a:solidFill>
                <a:schemeClr val="lt1"/>
              </a:solidFill>
              <a:latin typeface="KaiTi"/>
              <a:ea typeface="KaiTi"/>
              <a:cs typeface="KaiTi"/>
              <a:sym typeface="KaiTi"/>
            </a:endParaRPr>
          </a:p>
        </p:txBody>
      </p:sp>
      <p:sp>
        <p:nvSpPr>
          <p:cNvPr id="867" name="Google Shape;867;p100"/>
          <p:cNvSpPr txBox="1"/>
          <p:nvPr/>
        </p:nvSpPr>
        <p:spPr>
          <a:xfrm>
            <a:off x="0" y="0"/>
            <a:ext cx="9144000" cy="461635"/>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Arial"/>
                <a:ea typeface="Arial"/>
                <a:cs typeface="Arial"/>
                <a:sym typeface="Arial"/>
              </a:rPr>
              <a:t>Targeted Literacy Skill : I can infer the author’s point of view.</a:t>
            </a:r>
            <a:endParaRPr b="0" i="0" sz="1800" u="none" cap="none" strike="noStrike">
              <a:solidFill>
                <a:schemeClr val="dk1"/>
              </a:solidFill>
              <a:latin typeface="Arial"/>
              <a:ea typeface="Arial"/>
              <a:cs typeface="Arial"/>
              <a:sym typeface="Arial"/>
            </a:endParaRPr>
          </a:p>
        </p:txBody>
      </p:sp>
      <p:grpSp>
        <p:nvGrpSpPr>
          <p:cNvPr id="868" name="Google Shape;868;p100"/>
          <p:cNvGrpSpPr/>
          <p:nvPr/>
        </p:nvGrpSpPr>
        <p:grpSpPr>
          <a:xfrm>
            <a:off x="6276891" y="365978"/>
            <a:ext cx="2499801" cy="2017180"/>
            <a:chOff x="6276891" y="365978"/>
            <a:chExt cx="2499801" cy="2017180"/>
          </a:xfrm>
        </p:grpSpPr>
        <p:sp>
          <p:nvSpPr>
            <p:cNvPr id="869" name="Google Shape;869;p100"/>
            <p:cNvSpPr/>
            <p:nvPr/>
          </p:nvSpPr>
          <p:spPr>
            <a:xfrm>
              <a:off x="6276891" y="901830"/>
              <a:ext cx="2014226" cy="1481328"/>
            </a:xfrm>
            <a:prstGeom prst="cloud">
              <a:avLst/>
            </a:prstGeom>
            <a:solidFill>
              <a:schemeClr val="accent3"/>
            </a:solidFill>
            <a:ln cap="flat" cmpd="sng" w="25400">
              <a:solidFill>
                <a:srgbClr val="57697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700" u="none" cap="none" strike="noStrike">
                  <a:solidFill>
                    <a:schemeClr val="lt1"/>
                  </a:solidFill>
                  <a:latin typeface="KaiTi"/>
                  <a:ea typeface="KaiTi"/>
                  <a:cs typeface="KaiTi"/>
                  <a:sym typeface="KaiTi"/>
                </a:rPr>
                <a:t>喜欢不喜欢？</a:t>
              </a:r>
              <a:endParaRPr b="0" i="0" sz="2700" u="none" cap="none" strike="noStrike">
                <a:solidFill>
                  <a:schemeClr val="lt1"/>
                </a:solidFill>
                <a:latin typeface="KaiTi"/>
                <a:ea typeface="KaiTi"/>
                <a:cs typeface="KaiTi"/>
                <a:sym typeface="KaiTi"/>
              </a:endParaRPr>
            </a:p>
          </p:txBody>
        </p:sp>
        <p:pic>
          <p:nvPicPr>
            <p:cNvPr descr="Thumbs up sign with solid fill" id="870" name="Google Shape;870;p100"/>
            <p:cNvPicPr preferRelativeResize="0"/>
            <p:nvPr/>
          </p:nvPicPr>
          <p:blipFill rotWithShape="1">
            <a:blip r:embed="rId4">
              <a:alphaModFix/>
            </a:blip>
            <a:srcRect b="0" l="0" r="0" t="0"/>
            <a:stretch/>
          </p:blipFill>
          <p:spPr>
            <a:xfrm>
              <a:off x="7662672" y="365978"/>
              <a:ext cx="914400" cy="914400"/>
            </a:xfrm>
            <a:prstGeom prst="rect">
              <a:avLst/>
            </a:prstGeom>
            <a:noFill/>
            <a:ln>
              <a:noFill/>
            </a:ln>
          </p:spPr>
        </p:pic>
        <p:pic>
          <p:nvPicPr>
            <p:cNvPr descr="Thumbs Down with solid fill" id="871" name="Google Shape;871;p100"/>
            <p:cNvPicPr preferRelativeResize="0"/>
            <p:nvPr/>
          </p:nvPicPr>
          <p:blipFill rotWithShape="1">
            <a:blip r:embed="rId5">
              <a:alphaModFix/>
            </a:blip>
            <a:srcRect b="0" l="0" r="0" t="0"/>
            <a:stretch/>
          </p:blipFill>
          <p:spPr>
            <a:xfrm>
              <a:off x="7862292" y="1263373"/>
              <a:ext cx="914400" cy="914400"/>
            </a:xfrm>
            <a:prstGeom prst="rect">
              <a:avLst/>
            </a:prstGeom>
            <a:noFill/>
            <a:ln>
              <a:noFill/>
            </a:ln>
          </p:spPr>
        </p:pic>
      </p:grpSp>
      <p:sp>
        <p:nvSpPr>
          <p:cNvPr id="872" name="Google Shape;872;p100"/>
          <p:cNvSpPr txBox="1"/>
          <p:nvPr/>
        </p:nvSpPr>
        <p:spPr>
          <a:xfrm>
            <a:off x="1853625" y="4666225"/>
            <a:ext cx="7379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u="sng">
                <a:solidFill>
                  <a:schemeClr val="hlink"/>
                </a:solidFill>
                <a:hlinkClick r:id="rId6"/>
              </a:rPr>
              <a:t>http://gd.sina.com.cn/fs/education/2016-01-29/city-fs-ifxnzanh0314461.shtml</a:t>
            </a:r>
            <a:endParaRPr sz="1000"/>
          </a:p>
          <a:p>
            <a:pPr indent="0" lvl="0" marL="0" rtl="0" algn="l">
              <a:spcBef>
                <a:spcPts val="0"/>
              </a:spcBef>
              <a:spcAft>
                <a:spcPts val="0"/>
              </a:spcAft>
              <a:buNone/>
            </a:pPr>
            <a:r>
              <a:t/>
            </a:r>
            <a:endParaRPr sz="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pic>
        <p:nvPicPr>
          <p:cNvPr descr="盘点各地学校花式防早恋校规最后一招赢了_佛山频道_新浪广东_新浪网" id="877" name="Google Shape;877;p101"/>
          <p:cNvPicPr preferRelativeResize="0"/>
          <p:nvPr/>
        </p:nvPicPr>
        <p:blipFill rotWithShape="1">
          <a:blip r:embed="rId3">
            <a:alphaModFix/>
          </a:blip>
          <a:srcRect b="0" l="0" r="0" t="0"/>
          <a:stretch/>
        </p:blipFill>
        <p:spPr>
          <a:xfrm>
            <a:off x="5053583" y="1114306"/>
            <a:ext cx="3683012" cy="2771467"/>
          </a:xfrm>
          <a:prstGeom prst="rect">
            <a:avLst/>
          </a:prstGeom>
          <a:noFill/>
          <a:ln>
            <a:noFill/>
          </a:ln>
        </p:spPr>
      </p:pic>
      <p:sp>
        <p:nvSpPr>
          <p:cNvPr id="878" name="Google Shape;878;p101"/>
          <p:cNvSpPr/>
          <p:nvPr/>
        </p:nvSpPr>
        <p:spPr>
          <a:xfrm>
            <a:off x="796046" y="807375"/>
            <a:ext cx="2832653" cy="1066304"/>
          </a:xfrm>
          <a:prstGeom prst="rect">
            <a:avLst/>
          </a:prstGeom>
          <a:solidFill>
            <a:srgbClr val="C00000"/>
          </a:solidFill>
          <a:ln cap="flat" cmpd="sng" w="1905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400" u="none" cap="none" strike="noStrike">
                <a:solidFill>
                  <a:schemeClr val="lt1"/>
                </a:solidFill>
                <a:latin typeface="KaiTi"/>
                <a:ea typeface="KaiTi"/>
                <a:cs typeface="KaiTi"/>
                <a:sym typeface="KaiTi"/>
              </a:rPr>
              <a:t>好好学习</a:t>
            </a:r>
            <a:endParaRPr b="0" i="0" sz="2400" u="none" cap="none" strike="noStrike">
              <a:solidFill>
                <a:schemeClr val="lt1"/>
              </a:solidFill>
              <a:latin typeface="KaiTi"/>
              <a:ea typeface="KaiTi"/>
              <a:cs typeface="KaiTi"/>
              <a:sym typeface="KaiTi"/>
            </a:endParaRPr>
          </a:p>
          <a:p>
            <a:pPr indent="0" lvl="0" marL="0" marR="0" rtl="0" algn="ctr">
              <a:lnSpc>
                <a:spcPct val="100000"/>
              </a:lnSpc>
              <a:spcBef>
                <a:spcPts val="0"/>
              </a:spcBef>
              <a:spcAft>
                <a:spcPts val="0"/>
              </a:spcAft>
              <a:buNone/>
            </a:pPr>
            <a:r>
              <a:rPr b="0" i="0" lang="en-US" sz="2400" u="none" cap="none" strike="noStrike">
                <a:solidFill>
                  <a:schemeClr val="lt1"/>
                </a:solidFill>
                <a:latin typeface="KaiTi"/>
                <a:ea typeface="KaiTi"/>
                <a:cs typeface="KaiTi"/>
                <a:sym typeface="KaiTi"/>
              </a:rPr>
              <a:t>预防早恋</a:t>
            </a:r>
            <a:endParaRPr b="0" i="0" sz="2400" u="none" cap="none" strike="noStrike">
              <a:solidFill>
                <a:schemeClr val="lt1"/>
              </a:solidFill>
              <a:latin typeface="KaiTi"/>
              <a:ea typeface="KaiTi"/>
              <a:cs typeface="KaiTi"/>
              <a:sym typeface="KaiTi"/>
            </a:endParaRPr>
          </a:p>
        </p:txBody>
      </p:sp>
      <p:sp>
        <p:nvSpPr>
          <p:cNvPr id="879" name="Google Shape;879;p101"/>
          <p:cNvSpPr txBox="1"/>
          <p:nvPr/>
        </p:nvSpPr>
        <p:spPr>
          <a:xfrm>
            <a:off x="553834" y="1985373"/>
            <a:ext cx="4152920" cy="14123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2060"/>
                </a:solidFill>
                <a:latin typeface="KaiTi"/>
                <a:ea typeface="KaiTi"/>
                <a:cs typeface="KaiTi"/>
                <a:sym typeface="KaiTi"/>
              </a:rPr>
              <a:t>图里的标识（</a:t>
            </a:r>
            <a:r>
              <a:rPr b="1" i="0" lang="en-US" sz="1800" u="none" cap="none" strike="noStrike">
                <a:solidFill>
                  <a:srgbClr val="002060"/>
                </a:solidFill>
                <a:latin typeface="Overlock"/>
                <a:ea typeface="Overlock"/>
                <a:cs typeface="Overlock"/>
                <a:sym typeface="Overlock"/>
              </a:rPr>
              <a:t>sign）,</a:t>
            </a:r>
            <a:r>
              <a:rPr b="1" i="0" lang="en-US" sz="1800" u="none" cap="none" strike="noStrike">
                <a:solidFill>
                  <a:srgbClr val="002060"/>
                </a:solidFill>
                <a:latin typeface="KaiTi"/>
                <a:ea typeface="KaiTi"/>
                <a:cs typeface="KaiTi"/>
                <a:sym typeface="KaiTi"/>
              </a:rPr>
              <a:t>你认为学校是希望学生怎么样？</a:t>
            </a:r>
            <a:endParaRPr b="1" i="0" sz="1800" u="none" cap="none" strike="noStrike">
              <a:solidFill>
                <a:srgbClr val="002060"/>
              </a:solidFill>
              <a:latin typeface="KaiTi"/>
              <a:ea typeface="KaiTi"/>
              <a:cs typeface="KaiTi"/>
              <a:sym typeface="KaiTi"/>
            </a:endParaRPr>
          </a:p>
          <a:p>
            <a:pPr indent="-385763" lvl="1" marL="728663" marR="0" rtl="0" algn="l">
              <a:lnSpc>
                <a:spcPct val="150000"/>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KaiTi"/>
                <a:ea typeface="KaiTi"/>
                <a:cs typeface="KaiTi"/>
                <a:sym typeface="KaiTi"/>
              </a:rPr>
              <a:t>要谈恋爱</a:t>
            </a:r>
            <a:endParaRPr b="0" i="0" sz="1800" u="none" cap="none" strike="noStrike">
              <a:solidFill>
                <a:srgbClr val="000000"/>
              </a:solidFill>
              <a:latin typeface="KaiTi"/>
              <a:ea typeface="KaiTi"/>
              <a:cs typeface="KaiTi"/>
              <a:sym typeface="KaiTi"/>
            </a:endParaRPr>
          </a:p>
          <a:p>
            <a:pPr indent="-385763" lvl="1" marL="728663" marR="0" rtl="0" algn="l">
              <a:lnSpc>
                <a:spcPct val="150000"/>
              </a:lnSpc>
              <a:spcBef>
                <a:spcPts val="0"/>
              </a:spcBef>
              <a:spcAft>
                <a:spcPts val="0"/>
              </a:spcAft>
              <a:buClr>
                <a:srgbClr val="000000"/>
              </a:buClr>
              <a:buSzPts val="1800"/>
              <a:buFont typeface="Arial"/>
              <a:buAutoNum type="arabicPeriod"/>
            </a:pPr>
            <a:r>
              <a:rPr b="0" i="0" lang="en-US" sz="1800" u="none" cap="none" strike="noStrike">
                <a:solidFill>
                  <a:srgbClr val="000000"/>
                </a:solidFill>
                <a:latin typeface="KaiTi"/>
                <a:ea typeface="KaiTi"/>
                <a:cs typeface="KaiTi"/>
                <a:sym typeface="KaiTi"/>
              </a:rPr>
              <a:t>不要谈恋爱</a:t>
            </a:r>
            <a:endParaRPr b="0" i="0" sz="1800" u="none" cap="none" strike="noStrike">
              <a:solidFill>
                <a:srgbClr val="000000"/>
              </a:solidFill>
              <a:latin typeface="KaiTi"/>
              <a:ea typeface="KaiTi"/>
              <a:cs typeface="KaiTi"/>
              <a:sym typeface="KaiTi"/>
            </a:endParaRPr>
          </a:p>
        </p:txBody>
      </p:sp>
      <p:sp>
        <p:nvSpPr>
          <p:cNvPr id="880" name="Google Shape;880;p101"/>
          <p:cNvSpPr txBox="1"/>
          <p:nvPr/>
        </p:nvSpPr>
        <p:spPr>
          <a:xfrm>
            <a:off x="0" y="0"/>
            <a:ext cx="9144000" cy="461635"/>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Arial"/>
                <a:ea typeface="Arial"/>
                <a:cs typeface="Arial"/>
                <a:sym typeface="Arial"/>
              </a:rPr>
              <a:t>Targeted Literacy Skill : I can infer the author’s point of view.</a:t>
            </a:r>
            <a:endParaRPr b="0" i="0" sz="1800" u="none" cap="none" strike="noStrike">
              <a:solidFill>
                <a:schemeClr val="dk1"/>
              </a:solidFill>
              <a:latin typeface="Arial"/>
              <a:ea typeface="Arial"/>
              <a:cs typeface="Arial"/>
              <a:sym typeface="Arial"/>
            </a:endParaRPr>
          </a:p>
        </p:txBody>
      </p:sp>
      <p:sp>
        <p:nvSpPr>
          <p:cNvPr id="881" name="Google Shape;881;p101"/>
          <p:cNvSpPr txBox="1"/>
          <p:nvPr/>
        </p:nvSpPr>
        <p:spPr>
          <a:xfrm>
            <a:off x="480059" y="3601779"/>
            <a:ext cx="459846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2060"/>
                </a:solidFill>
                <a:latin typeface="KaiTi"/>
                <a:ea typeface="KaiTi"/>
                <a:cs typeface="KaiTi"/>
                <a:sym typeface="KaiTi"/>
              </a:rPr>
              <a:t>“预防”的英文意思，你认为是哪一个？</a:t>
            </a:r>
            <a:endParaRPr b="1" i="0" sz="1800" u="none" cap="none" strike="noStrike">
              <a:solidFill>
                <a:srgbClr val="002060"/>
              </a:solidFill>
              <a:latin typeface="KaiTi"/>
              <a:ea typeface="KaiTi"/>
              <a:cs typeface="KaiTi"/>
              <a:sym typeface="KaiTi"/>
            </a:endParaRPr>
          </a:p>
        </p:txBody>
      </p:sp>
      <p:sp>
        <p:nvSpPr>
          <p:cNvPr id="882" name="Google Shape;882;p101"/>
          <p:cNvSpPr txBox="1"/>
          <p:nvPr/>
        </p:nvSpPr>
        <p:spPr>
          <a:xfrm>
            <a:off x="907542" y="3971111"/>
            <a:ext cx="2832653" cy="1004249"/>
          </a:xfrm>
          <a:prstGeom prst="rect">
            <a:avLst/>
          </a:prstGeom>
          <a:noFill/>
          <a:ln>
            <a:noFill/>
          </a:ln>
        </p:spPr>
        <p:txBody>
          <a:bodyPr anchorCtr="0" anchor="t" bIns="45700" lIns="91425" spcFirstLastPara="1" rIns="91425" wrap="square" tIns="45700">
            <a:spAutoFit/>
          </a:bodyPr>
          <a:lstStyle/>
          <a:p>
            <a:pPr indent="-257175" lvl="0" marL="257175" marR="0" rtl="0" algn="l">
              <a:lnSpc>
                <a:spcPct val="150000"/>
              </a:lnSpc>
              <a:spcBef>
                <a:spcPts val="0"/>
              </a:spcBef>
              <a:spcAft>
                <a:spcPts val="0"/>
              </a:spcAft>
              <a:buClr>
                <a:srgbClr val="000000"/>
              </a:buClr>
              <a:buSzPts val="2100"/>
              <a:buFont typeface="Arial"/>
              <a:buAutoNum type="arabicPeriod"/>
            </a:pPr>
            <a:r>
              <a:rPr b="0" i="0" lang="en-US" sz="2100" u="none" cap="none" strike="noStrike">
                <a:solidFill>
                  <a:srgbClr val="000000"/>
                </a:solidFill>
                <a:latin typeface="Overlock"/>
                <a:ea typeface="Overlock"/>
                <a:cs typeface="Overlock"/>
                <a:sym typeface="Overlock"/>
              </a:rPr>
              <a:t>Prevent</a:t>
            </a:r>
            <a:endParaRPr/>
          </a:p>
          <a:p>
            <a:pPr indent="-257175" lvl="0" marL="257175" marR="0" rtl="0" algn="l">
              <a:lnSpc>
                <a:spcPct val="150000"/>
              </a:lnSpc>
              <a:spcBef>
                <a:spcPts val="0"/>
              </a:spcBef>
              <a:spcAft>
                <a:spcPts val="0"/>
              </a:spcAft>
              <a:buClr>
                <a:srgbClr val="000000"/>
              </a:buClr>
              <a:buSzPts val="2100"/>
              <a:buFont typeface="Arial"/>
              <a:buAutoNum type="arabicPeriod"/>
            </a:pPr>
            <a:r>
              <a:rPr b="0" i="0" lang="en-US" sz="2100" u="none" cap="none" strike="noStrike">
                <a:solidFill>
                  <a:srgbClr val="000000"/>
                </a:solidFill>
                <a:latin typeface="Overlock"/>
                <a:ea typeface="Overlock"/>
                <a:cs typeface="Overlock"/>
                <a:sym typeface="Overlock"/>
              </a:rPr>
              <a:t>Encourage </a:t>
            </a:r>
            <a:endParaRPr b="0" i="0" sz="2100" u="none" cap="none" strike="noStrike">
              <a:solidFill>
                <a:srgbClr val="000000"/>
              </a:solidFill>
              <a:latin typeface="Overlock"/>
              <a:ea typeface="Overlock"/>
              <a:cs typeface="Overlock"/>
              <a:sym typeface="Overlock"/>
            </a:endParaRPr>
          </a:p>
        </p:txBody>
      </p:sp>
      <p:pic>
        <p:nvPicPr>
          <p:cNvPr descr="Checkmark with solid fill" id="883" name="Google Shape;883;p101"/>
          <p:cNvPicPr preferRelativeResize="0"/>
          <p:nvPr/>
        </p:nvPicPr>
        <p:blipFill rotWithShape="1">
          <a:blip r:embed="rId4">
            <a:alphaModFix/>
          </a:blip>
          <a:srcRect b="0" l="0" r="0" t="0"/>
          <a:stretch/>
        </p:blipFill>
        <p:spPr>
          <a:xfrm>
            <a:off x="2878711" y="2572555"/>
            <a:ext cx="914400" cy="914400"/>
          </a:xfrm>
          <a:prstGeom prst="rect">
            <a:avLst/>
          </a:prstGeom>
          <a:noFill/>
          <a:ln>
            <a:noFill/>
          </a:ln>
        </p:spPr>
      </p:pic>
      <p:pic>
        <p:nvPicPr>
          <p:cNvPr descr="Checkmark with solid fill" id="884" name="Google Shape;884;p101"/>
          <p:cNvPicPr preferRelativeResize="0"/>
          <p:nvPr/>
        </p:nvPicPr>
        <p:blipFill rotWithShape="1">
          <a:blip r:embed="rId4">
            <a:alphaModFix/>
          </a:blip>
          <a:srcRect b="0" l="0" r="0" t="0"/>
          <a:stretch/>
        </p:blipFill>
        <p:spPr>
          <a:xfrm>
            <a:off x="3152584" y="3786445"/>
            <a:ext cx="914400" cy="914400"/>
          </a:xfrm>
          <a:prstGeom prst="rect">
            <a:avLst/>
          </a:prstGeom>
          <a:noFill/>
          <a:ln>
            <a:noFill/>
          </a:ln>
        </p:spPr>
      </p:pic>
      <p:sp>
        <p:nvSpPr>
          <p:cNvPr id="885" name="Google Shape;885;p101"/>
          <p:cNvSpPr txBox="1"/>
          <p:nvPr/>
        </p:nvSpPr>
        <p:spPr>
          <a:xfrm>
            <a:off x="5078525" y="4393550"/>
            <a:ext cx="4065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u="sng">
                <a:solidFill>
                  <a:schemeClr val="hlink"/>
                </a:solidFill>
                <a:hlinkClick r:id="rId5"/>
              </a:rPr>
              <a:t>http://gd.sina.com.cn/fs/education/2016-01-29/city-fs-ifxnzanh0314461.shtml</a:t>
            </a:r>
            <a:endParaRPr sz="900"/>
          </a:p>
          <a:p>
            <a:pPr indent="0" lvl="0" marL="0" rtl="0" algn="l">
              <a:spcBef>
                <a:spcPts val="0"/>
              </a:spcBef>
              <a:spcAft>
                <a:spcPts val="0"/>
              </a:spcAft>
              <a:buNone/>
            </a:pPr>
            <a:r>
              <a:t/>
            </a:r>
            <a:endParaRPr sz="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102"/>
          <p:cNvSpPr txBox="1"/>
          <p:nvPr/>
        </p:nvSpPr>
        <p:spPr>
          <a:xfrm>
            <a:off x="0" y="0"/>
            <a:ext cx="9144000" cy="461635"/>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Arial"/>
                <a:ea typeface="Arial"/>
                <a:cs typeface="Arial"/>
                <a:sym typeface="Arial"/>
              </a:rPr>
              <a:t>Targeted Literacy Skill : I can infer the author’s point of view.</a:t>
            </a:r>
            <a:endParaRPr b="0" i="0" sz="1800" u="none" cap="none" strike="noStrike">
              <a:solidFill>
                <a:schemeClr val="dk1"/>
              </a:solidFill>
              <a:latin typeface="Arial"/>
              <a:ea typeface="Arial"/>
              <a:cs typeface="Arial"/>
              <a:sym typeface="Arial"/>
            </a:endParaRPr>
          </a:p>
        </p:txBody>
      </p:sp>
      <p:grpSp>
        <p:nvGrpSpPr>
          <p:cNvPr id="891" name="Google Shape;891;p102"/>
          <p:cNvGrpSpPr/>
          <p:nvPr/>
        </p:nvGrpSpPr>
        <p:grpSpPr>
          <a:xfrm>
            <a:off x="5796361" y="-88345"/>
            <a:ext cx="3138011" cy="5320189"/>
            <a:chOff x="0" y="0"/>
            <a:chExt cx="4184015" cy="7093585"/>
          </a:xfrm>
        </p:grpSpPr>
        <p:grpSp>
          <p:nvGrpSpPr>
            <p:cNvPr id="892" name="Google Shape;892;p102"/>
            <p:cNvGrpSpPr/>
            <p:nvPr/>
          </p:nvGrpSpPr>
          <p:grpSpPr>
            <a:xfrm>
              <a:off x="0" y="0"/>
              <a:ext cx="4184015" cy="7093585"/>
              <a:chOff x="0" y="0"/>
              <a:chExt cx="4184015" cy="7093585"/>
            </a:xfrm>
          </p:grpSpPr>
          <p:pic>
            <p:nvPicPr>
              <p:cNvPr descr="A picture containing graphical user interface&#10;&#10;Description automatically generated" id="893" name="Google Shape;893;p102"/>
              <p:cNvPicPr preferRelativeResize="0"/>
              <p:nvPr/>
            </p:nvPicPr>
            <p:blipFill rotWithShape="1">
              <a:blip r:embed="rId3">
                <a:alphaModFix/>
              </a:blip>
              <a:srcRect b="11403" l="7813" r="10612" t="10817"/>
              <a:stretch/>
            </p:blipFill>
            <p:spPr>
              <a:xfrm>
                <a:off x="0" y="0"/>
                <a:ext cx="4184015" cy="7093585"/>
              </a:xfrm>
              <a:prstGeom prst="rect">
                <a:avLst/>
              </a:prstGeom>
              <a:noFill/>
              <a:ln>
                <a:noFill/>
              </a:ln>
            </p:spPr>
          </p:pic>
          <p:sp>
            <p:nvSpPr>
              <p:cNvPr id="894" name="Google Shape;894;p102"/>
              <p:cNvSpPr txBox="1"/>
              <p:nvPr/>
            </p:nvSpPr>
            <p:spPr>
              <a:xfrm>
                <a:off x="1028700" y="2771775"/>
                <a:ext cx="2428875" cy="2543175"/>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7000"/>
                  </a:lnSpc>
                  <a:spcBef>
                    <a:spcPts val="0"/>
                  </a:spcBef>
                  <a:spcAft>
                    <a:spcPts val="0"/>
                  </a:spcAft>
                  <a:buNone/>
                </a:pPr>
                <a:r>
                  <a:rPr b="0" i="0" lang="en-US" sz="1050" u="none" cap="none" strike="noStrike">
                    <a:solidFill>
                      <a:srgbClr val="000000"/>
                    </a:solidFill>
                    <a:latin typeface="Calibri"/>
                    <a:ea typeface="Calibri"/>
                    <a:cs typeface="Calibri"/>
                    <a:sym typeface="Calibri"/>
                  </a:rPr>
                  <a:t>Type your response here.</a:t>
                </a:r>
                <a:endParaRPr b="0" i="0" sz="825" u="none" cap="none" strike="noStrike">
                  <a:solidFill>
                    <a:srgbClr val="000000"/>
                  </a:solidFill>
                  <a:latin typeface="Calibri"/>
                  <a:ea typeface="Calibri"/>
                  <a:cs typeface="Calibri"/>
                  <a:sym typeface="Calibri"/>
                </a:endParaRPr>
              </a:p>
            </p:txBody>
          </p:sp>
        </p:grpSp>
        <p:sp>
          <p:nvSpPr>
            <p:cNvPr id="895" name="Google Shape;895;p102"/>
            <p:cNvSpPr/>
            <p:nvPr/>
          </p:nvSpPr>
          <p:spPr>
            <a:xfrm>
              <a:off x="1476375" y="685800"/>
              <a:ext cx="1981200" cy="295275"/>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107000"/>
                </a:lnSpc>
                <a:spcBef>
                  <a:spcPts val="0"/>
                </a:spcBef>
                <a:spcAft>
                  <a:spcPts val="0"/>
                </a:spcAft>
                <a:buNone/>
              </a:pPr>
              <a:r>
                <a:rPr b="0" i="0" lang="en-US" sz="900" u="none" cap="none" strike="noStrike">
                  <a:solidFill>
                    <a:srgbClr val="FF0000"/>
                  </a:solidFill>
                  <a:highlight>
                    <a:srgbClr val="FFFF00"/>
                  </a:highlight>
                  <a:latin typeface="Arial"/>
                  <a:ea typeface="Arial"/>
                  <a:cs typeface="Arial"/>
                  <a:sym typeface="Arial"/>
                </a:rPr>
                <a:t>小美给王大中的短信</a:t>
              </a:r>
              <a:endParaRPr b="0" i="0" sz="825" u="none" cap="none" strike="noStrike">
                <a:solidFill>
                  <a:schemeClr val="dk1"/>
                </a:solidFill>
                <a:latin typeface="Arial"/>
                <a:ea typeface="Arial"/>
                <a:cs typeface="Arial"/>
                <a:sym typeface="Arial"/>
              </a:endParaRPr>
            </a:p>
          </p:txBody>
        </p:sp>
      </p:grpSp>
      <p:grpSp>
        <p:nvGrpSpPr>
          <p:cNvPr id="896" name="Google Shape;896;p102"/>
          <p:cNvGrpSpPr/>
          <p:nvPr/>
        </p:nvGrpSpPr>
        <p:grpSpPr>
          <a:xfrm>
            <a:off x="3018235" y="10001"/>
            <a:ext cx="3107531" cy="5123498"/>
            <a:chOff x="0" y="0"/>
            <a:chExt cx="4143375" cy="6831330"/>
          </a:xfrm>
        </p:grpSpPr>
        <p:pic>
          <p:nvPicPr>
            <p:cNvPr descr="A picture containing text&#10;&#10;Description automatically generated" id="897" name="Google Shape;897;p102"/>
            <p:cNvPicPr preferRelativeResize="0"/>
            <p:nvPr/>
          </p:nvPicPr>
          <p:blipFill rotWithShape="1">
            <a:blip r:embed="rId4">
              <a:alphaModFix/>
            </a:blip>
            <a:srcRect b="10391" l="8749" r="9117" t="13428"/>
            <a:stretch/>
          </p:blipFill>
          <p:spPr>
            <a:xfrm>
              <a:off x="0" y="0"/>
              <a:ext cx="4143375" cy="6831330"/>
            </a:xfrm>
            <a:prstGeom prst="rect">
              <a:avLst/>
            </a:prstGeom>
            <a:noFill/>
            <a:ln>
              <a:noFill/>
            </a:ln>
          </p:spPr>
        </p:pic>
        <p:sp>
          <p:nvSpPr>
            <p:cNvPr id="898" name="Google Shape;898;p102"/>
            <p:cNvSpPr/>
            <p:nvPr/>
          </p:nvSpPr>
          <p:spPr>
            <a:xfrm>
              <a:off x="1162050" y="476250"/>
              <a:ext cx="1981200" cy="295275"/>
            </a:xfrm>
            <a:prstGeom prst="roundRect">
              <a:avLst>
                <a:gd fmla="val 16667" name="adj"/>
              </a:avLst>
            </a:prstGeom>
            <a:noFill/>
            <a:ln>
              <a:noFill/>
            </a:ln>
          </p:spPr>
          <p:txBody>
            <a:bodyPr anchorCtr="0" anchor="ctr" bIns="34275" lIns="68575" spcFirstLastPara="1" rIns="68575" wrap="square" tIns="34275">
              <a:noAutofit/>
            </a:bodyPr>
            <a:lstStyle/>
            <a:p>
              <a:pPr indent="0" lvl="0" marL="0" marR="0" rtl="0" algn="l">
                <a:lnSpc>
                  <a:spcPct val="107000"/>
                </a:lnSpc>
                <a:spcBef>
                  <a:spcPts val="0"/>
                </a:spcBef>
                <a:spcAft>
                  <a:spcPts val="0"/>
                </a:spcAft>
                <a:buNone/>
              </a:pPr>
              <a:r>
                <a:rPr b="0" i="0" lang="en-US" sz="900" u="none" cap="none" strike="noStrike">
                  <a:solidFill>
                    <a:srgbClr val="FF0000"/>
                  </a:solidFill>
                  <a:highlight>
                    <a:srgbClr val="FFFF00"/>
                  </a:highlight>
                  <a:latin typeface="Arial"/>
                  <a:ea typeface="Arial"/>
                  <a:cs typeface="Arial"/>
                  <a:sym typeface="Arial"/>
                </a:rPr>
                <a:t>王大中给小美的短信</a:t>
              </a:r>
              <a:endParaRPr b="0" i="0" sz="825" u="none" cap="none" strike="noStrike">
                <a:solidFill>
                  <a:schemeClr val="dk1"/>
                </a:solidFill>
                <a:latin typeface="Arial"/>
                <a:ea typeface="Arial"/>
                <a:cs typeface="Arial"/>
                <a:sym typeface="Arial"/>
              </a:endParaRPr>
            </a:p>
          </p:txBody>
        </p:sp>
      </p:grpSp>
      <p:sp>
        <p:nvSpPr>
          <p:cNvPr id="899" name="Google Shape;899;p102"/>
          <p:cNvSpPr txBox="1"/>
          <p:nvPr/>
        </p:nvSpPr>
        <p:spPr>
          <a:xfrm>
            <a:off x="293805" y="4182973"/>
            <a:ext cx="2670732" cy="6694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Made ( template) by Canva. </a:t>
            </a:r>
            <a:endParaRPr/>
          </a:p>
          <a:p>
            <a:pPr indent="0" lvl="0" marL="0" marR="0" rtl="0" algn="l">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Picture resource： </a:t>
            </a: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http://gd.sina.com.cn/fs/education/2016-01-29/city-fs-ifxnzanh0314461.shtml</a:t>
            </a:r>
            <a:endParaRPr b="0" i="0" sz="1050" u="none" cap="none" strike="noStrike">
              <a:solidFill>
                <a:srgbClr val="000000"/>
              </a:solidFill>
              <a:latin typeface="Arial"/>
              <a:ea typeface="Arial"/>
              <a:cs typeface="Arial"/>
              <a:sym typeface="Arial"/>
            </a:endParaRPr>
          </a:p>
        </p:txBody>
      </p:sp>
      <p:sp>
        <p:nvSpPr>
          <p:cNvPr id="900" name="Google Shape;900;p102"/>
          <p:cNvSpPr/>
          <p:nvPr/>
        </p:nvSpPr>
        <p:spPr>
          <a:xfrm>
            <a:off x="6597439" y="2093495"/>
            <a:ext cx="1762547" cy="1422133"/>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en-US" sz="1050" u="none" cap="none" strike="noStrike">
                <a:solidFill>
                  <a:schemeClr val="dk1"/>
                </a:solidFill>
                <a:latin typeface="KaiTi"/>
                <a:ea typeface="KaiTi"/>
                <a:cs typeface="KaiTi"/>
                <a:sym typeface="KaiTi"/>
              </a:rPr>
              <a:t>我不同意。如果我是她，我就不可以跟我的男朋友一起吃饭了。再说，男生跟女生不在一起吃饭，还是可以谈恋爱。</a:t>
            </a:r>
            <a:endParaRPr b="0" i="0" sz="1050" u="none" cap="none" strike="noStrike">
              <a:solidFill>
                <a:schemeClr val="dk1"/>
              </a:solidFill>
              <a:latin typeface="KaiTi"/>
              <a:ea typeface="KaiTi"/>
              <a:cs typeface="KaiTi"/>
              <a:sym typeface="KaiTi"/>
            </a:endParaRPr>
          </a:p>
        </p:txBody>
      </p:sp>
      <p:sp>
        <p:nvSpPr>
          <p:cNvPr id="901" name="Google Shape;901;p102"/>
          <p:cNvSpPr txBox="1"/>
          <p:nvPr/>
        </p:nvSpPr>
        <p:spPr>
          <a:xfrm>
            <a:off x="347503" y="774351"/>
            <a:ext cx="2670732" cy="26314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500" u="none" cap="none" strike="noStrike">
                <a:solidFill>
                  <a:srgbClr val="000000"/>
                </a:solidFill>
                <a:latin typeface="Overlock"/>
                <a:ea typeface="Overlock"/>
                <a:cs typeface="Overlock"/>
                <a:sym typeface="Overlock"/>
              </a:rPr>
              <a:t>Wang Dazhong saw this picture in China and sent a text message to his friend Xiaomei in the US. Do you agree with the message the picture is to convey? Why? If you were Xiao Mei, how would you reply to Wang Dazhong’s message?  You may use words from the picture in your response.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pic>
        <p:nvPicPr>
          <p:cNvPr descr="盘点各地学校花式防早恋校规最后一招赢了_佛山频道_新浪广东_新浪网" id="906" name="Google Shape;906;p103"/>
          <p:cNvPicPr preferRelativeResize="0"/>
          <p:nvPr/>
        </p:nvPicPr>
        <p:blipFill rotWithShape="1">
          <a:blip r:embed="rId3">
            <a:alphaModFix/>
          </a:blip>
          <a:srcRect b="0" l="0" r="0" t="0"/>
          <a:stretch/>
        </p:blipFill>
        <p:spPr>
          <a:xfrm>
            <a:off x="5327584" y="1255415"/>
            <a:ext cx="3037451" cy="2285682"/>
          </a:xfrm>
          <a:prstGeom prst="rect">
            <a:avLst/>
          </a:prstGeom>
          <a:noFill/>
          <a:ln>
            <a:noFill/>
          </a:ln>
        </p:spPr>
      </p:pic>
      <p:sp>
        <p:nvSpPr>
          <p:cNvPr id="907" name="Google Shape;907;p103"/>
          <p:cNvSpPr txBox="1"/>
          <p:nvPr/>
        </p:nvSpPr>
        <p:spPr>
          <a:xfrm>
            <a:off x="4376494" y="3844237"/>
            <a:ext cx="4647190" cy="5078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sng" cap="none" strike="noStrike">
                <a:solidFill>
                  <a:srgbClr val="000000"/>
                </a:solidFill>
                <a:latin typeface="Arial"/>
                <a:ea typeface="Arial"/>
                <a:cs typeface="Arial"/>
                <a:sym typeface="Arial"/>
                <a:hlinkClick r:id="rId4">
                  <a:extLst>
                    <a:ext uri="{A12FA001-AC4F-418D-AE19-62706E023703}">
                      <ahyp:hlinkClr val="tx"/>
                    </a:ext>
                  </a:extLst>
                </a:hlinkClick>
              </a:rPr>
              <a:t>http://gd.sina.com.cn/fs/education/2016-01-29/city-fs-ifxnzanh0314461.shtml</a:t>
            </a:r>
            <a:endParaRPr b="0" i="0" sz="1050" u="none" cap="none" strike="noStrike">
              <a:solidFill>
                <a:srgbClr val="000000"/>
              </a:solidFill>
              <a:latin typeface="Arial"/>
              <a:ea typeface="Arial"/>
              <a:cs typeface="Arial"/>
              <a:sym typeface="Arial"/>
            </a:endParaRPr>
          </a:p>
        </p:txBody>
      </p:sp>
      <p:sp>
        <p:nvSpPr>
          <p:cNvPr id="908" name="Google Shape;908;p103"/>
          <p:cNvSpPr txBox="1"/>
          <p:nvPr/>
        </p:nvSpPr>
        <p:spPr>
          <a:xfrm>
            <a:off x="615776" y="1220851"/>
            <a:ext cx="3607308" cy="305724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0" i="0" lang="en-US" sz="1800" u="none" cap="none" strike="noStrike">
                <a:solidFill>
                  <a:srgbClr val="000000"/>
                </a:solidFill>
                <a:latin typeface="Calibri"/>
                <a:ea typeface="Calibri"/>
                <a:cs typeface="Calibri"/>
                <a:sym typeface="Calibri"/>
              </a:rPr>
              <a:t>这是真的吗？太糟糕了。男生跟女生不可以在学校一起吃饭。如果我是图片里的女生，我不同意这个办法。学校认为男生跟女生一起吃饭就是谈恋爱吗？可是男生跟女生在一起吃饭很正常，高中生谈恋爱也很正常。我非常不喜欢这个办法。如果我是那个女生，我会天天哭，不想上学。</a:t>
            </a:r>
            <a:endParaRPr b="0" i="0" sz="1050" u="none" cap="none" strike="noStrike">
              <a:solidFill>
                <a:srgbClr val="000000"/>
              </a:solidFill>
              <a:latin typeface="Calibri"/>
              <a:ea typeface="Calibri"/>
              <a:cs typeface="Calibri"/>
              <a:sym typeface="Calibri"/>
            </a:endParaRPr>
          </a:p>
        </p:txBody>
      </p:sp>
      <p:sp>
        <p:nvSpPr>
          <p:cNvPr id="909" name="Google Shape;909;p103"/>
          <p:cNvSpPr txBox="1"/>
          <p:nvPr/>
        </p:nvSpPr>
        <p:spPr>
          <a:xfrm>
            <a:off x="554054" y="4501820"/>
            <a:ext cx="1865376"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Read Aloud : reading automaticity </a:t>
            </a:r>
            <a:endParaRPr/>
          </a:p>
        </p:txBody>
      </p:sp>
      <p:sp>
        <p:nvSpPr>
          <p:cNvPr id="910" name="Google Shape;910;p103"/>
          <p:cNvSpPr txBox="1"/>
          <p:nvPr/>
        </p:nvSpPr>
        <p:spPr>
          <a:xfrm>
            <a:off x="554054" y="543406"/>
            <a:ext cx="6956900"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100" u="none" cap="none" strike="noStrike">
                <a:solidFill>
                  <a:srgbClr val="FF0000"/>
                </a:solidFill>
                <a:latin typeface="Overlock"/>
                <a:ea typeface="Overlock"/>
                <a:cs typeface="Overlock"/>
                <a:sym typeface="Overlock"/>
              </a:rPr>
              <a:t>Short text read aloud  </a:t>
            </a:r>
            <a:r>
              <a:rPr b="0" i="0" lang="en-US" sz="2100" u="none" cap="none" strike="noStrike">
                <a:solidFill>
                  <a:srgbClr val="000000"/>
                </a:solidFill>
                <a:latin typeface="Overlock"/>
                <a:ea typeface="Overlock"/>
                <a:cs typeface="Overlock"/>
                <a:sym typeface="Overlock"/>
              </a:rPr>
              <a:t>(</a:t>
            </a:r>
            <a:r>
              <a:rPr b="0" i="0" lang="en-US" sz="2100" u="none" cap="none" strike="noStrike">
                <a:solidFill>
                  <a:srgbClr val="000000"/>
                </a:solidFill>
                <a:latin typeface="KaiTi"/>
                <a:ea typeface="KaiTi"/>
                <a:cs typeface="KaiTi"/>
                <a:sym typeface="KaiTi"/>
              </a:rPr>
              <a:t>小美回王大中的短信)</a:t>
            </a:r>
            <a:endParaRPr b="0" i="0" sz="2100" u="none" cap="none" strike="noStrike">
              <a:solidFill>
                <a:srgbClr val="000000"/>
              </a:solidFill>
              <a:latin typeface="KaiTi"/>
              <a:ea typeface="KaiTi"/>
              <a:cs typeface="KaiTi"/>
              <a:sym typeface="KaiTi"/>
            </a:endParaRPr>
          </a:p>
        </p:txBody>
      </p:sp>
      <p:sp>
        <p:nvSpPr>
          <p:cNvPr id="911" name="Google Shape;911;p103"/>
          <p:cNvSpPr txBox="1"/>
          <p:nvPr/>
        </p:nvSpPr>
        <p:spPr>
          <a:xfrm>
            <a:off x="0" y="0"/>
            <a:ext cx="9144000" cy="461635"/>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Arial"/>
                <a:ea typeface="Arial"/>
                <a:cs typeface="Arial"/>
                <a:sym typeface="Arial"/>
              </a:rPr>
              <a:t>Targeted Literacy Skill : </a:t>
            </a:r>
            <a:r>
              <a:rPr b="1" i="0" lang="en-US" sz="1800" u="none" cap="none" strike="noStrike">
                <a:solidFill>
                  <a:schemeClr val="dk1"/>
                </a:solidFill>
                <a:latin typeface="Times New Roman"/>
                <a:ea typeface="Times New Roman"/>
                <a:cs typeface="Times New Roman"/>
                <a:sym typeface="Times New Roman"/>
              </a:rPr>
              <a:t>build automaticity</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04"/>
          <p:cNvSpPr txBox="1"/>
          <p:nvPr/>
        </p:nvSpPr>
        <p:spPr>
          <a:xfrm>
            <a:off x="0" y="0"/>
            <a:ext cx="9144000" cy="461635"/>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Arial"/>
                <a:ea typeface="Arial"/>
                <a:cs typeface="Arial"/>
                <a:sym typeface="Arial"/>
              </a:rPr>
              <a:t>Targeted Literacy Skill : </a:t>
            </a:r>
            <a:r>
              <a:rPr b="1" i="0" lang="en-US" sz="1800" u="none" cap="none" strike="noStrike">
                <a:solidFill>
                  <a:schemeClr val="dk1"/>
                </a:solidFill>
                <a:latin typeface="Times New Roman"/>
                <a:ea typeface="Times New Roman"/>
                <a:cs typeface="Times New Roman"/>
                <a:sym typeface="Times New Roman"/>
              </a:rPr>
              <a:t>build automaticity</a:t>
            </a:r>
            <a:endParaRPr b="0" i="0" sz="1800" u="none" cap="none" strike="noStrike">
              <a:solidFill>
                <a:schemeClr val="dk1"/>
              </a:solidFill>
              <a:latin typeface="Arial"/>
              <a:ea typeface="Arial"/>
              <a:cs typeface="Arial"/>
              <a:sym typeface="Arial"/>
            </a:endParaRPr>
          </a:p>
        </p:txBody>
      </p:sp>
      <p:sp>
        <p:nvSpPr>
          <p:cNvPr id="917" name="Google Shape;917;p104"/>
          <p:cNvSpPr txBox="1"/>
          <p:nvPr>
            <p:ph type="title"/>
          </p:nvPr>
        </p:nvSpPr>
        <p:spPr>
          <a:xfrm>
            <a:off x="628650" y="349278"/>
            <a:ext cx="7886700" cy="476927"/>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41414"/>
              <a:buNone/>
            </a:pPr>
            <a:r>
              <a:rPr b="0" i="0" lang="en-US" sz="2200" u="none" strike="noStrike">
                <a:solidFill>
                  <a:srgbClr val="FF0000"/>
                </a:solidFill>
                <a:latin typeface="Overlock"/>
                <a:ea typeface="Overlock"/>
                <a:cs typeface="Overlock"/>
                <a:sym typeface="Overlock"/>
              </a:rPr>
              <a:t>Timed Repeated Reading Aloud  </a:t>
            </a:r>
            <a:r>
              <a:rPr lang="en-US" sz="2100">
                <a:latin typeface="Overlock"/>
                <a:ea typeface="Overlock"/>
                <a:cs typeface="Overlock"/>
                <a:sym typeface="Overlock"/>
              </a:rPr>
              <a:t>(</a:t>
            </a:r>
            <a:r>
              <a:rPr lang="en-US" sz="2100">
                <a:latin typeface="KaiTi"/>
                <a:ea typeface="KaiTi"/>
                <a:cs typeface="KaiTi"/>
                <a:sym typeface="KaiTi"/>
              </a:rPr>
              <a:t>小美回王大中的短信)</a:t>
            </a:r>
            <a:endParaRPr sz="3000">
              <a:latin typeface="KaiTi"/>
              <a:ea typeface="KaiTi"/>
              <a:cs typeface="KaiTi"/>
              <a:sym typeface="KaiTi"/>
            </a:endParaRPr>
          </a:p>
        </p:txBody>
      </p:sp>
      <p:graphicFrame>
        <p:nvGraphicFramePr>
          <p:cNvPr id="918" name="Google Shape;918;p104"/>
          <p:cNvGraphicFramePr/>
          <p:nvPr/>
        </p:nvGraphicFramePr>
        <p:xfrm>
          <a:off x="628650" y="801082"/>
          <a:ext cx="3000000" cy="3000000"/>
        </p:xfrm>
        <a:graphic>
          <a:graphicData uri="http://schemas.openxmlformats.org/drawingml/2006/table">
            <a:tbl>
              <a:tblPr bandRow="1" firstRow="1">
                <a:noFill/>
                <a:tableStyleId>{2F3BF427-BA57-49AC-8C0B-23C416892D7A}</a:tableStyleId>
              </a:tblPr>
              <a:tblGrid>
                <a:gridCol w="835450"/>
                <a:gridCol w="2749275"/>
                <a:gridCol w="4644275"/>
              </a:tblGrid>
              <a:tr h="360150">
                <a:tc>
                  <a:txBody>
                    <a:bodyPr/>
                    <a:lstStyle/>
                    <a:p>
                      <a:pPr indent="0" lvl="0" marL="0" marR="0" rtl="0" algn="l">
                        <a:lnSpc>
                          <a:spcPct val="100000"/>
                        </a:lnSpc>
                        <a:spcBef>
                          <a:spcPts val="0"/>
                        </a:spcBef>
                        <a:spcAft>
                          <a:spcPts val="0"/>
                        </a:spcAft>
                        <a:buNone/>
                      </a:pPr>
                      <a:r>
                        <a:t/>
                      </a:r>
                      <a:endParaRPr sz="1500" u="none" cap="none" strike="noStrike"/>
                    </a:p>
                  </a:txBody>
                  <a:tcPr marT="34300" marB="34300" marR="68575" marL="68575">
                    <a:solidFill>
                      <a:srgbClr val="92D050"/>
                    </a:solidFill>
                  </a:tcPr>
                </a:tc>
                <a:tc>
                  <a:txBody>
                    <a:bodyPr/>
                    <a:lstStyle/>
                    <a:p>
                      <a:pPr indent="0" lvl="0" marL="0" marR="0" rtl="0" algn="l">
                        <a:lnSpc>
                          <a:spcPct val="100000"/>
                        </a:lnSpc>
                        <a:spcBef>
                          <a:spcPts val="0"/>
                        </a:spcBef>
                        <a:spcAft>
                          <a:spcPts val="0"/>
                        </a:spcAft>
                        <a:buNone/>
                      </a:pPr>
                      <a:r>
                        <a:rPr lang="en-US" sz="1500" u="none" cap="none" strike="noStrike"/>
                        <a:t>A ( Reader) </a:t>
                      </a:r>
                      <a:endParaRPr/>
                    </a:p>
                  </a:txBody>
                  <a:tcPr marT="34300" marB="34300" marR="68575" marL="68575">
                    <a:solidFill>
                      <a:srgbClr val="92D050"/>
                    </a:solidFill>
                  </a:tcPr>
                </a:tc>
                <a:tc>
                  <a:txBody>
                    <a:bodyPr/>
                    <a:lstStyle/>
                    <a:p>
                      <a:pPr indent="0" lvl="0" marL="0" marR="0" rtl="0" algn="l">
                        <a:lnSpc>
                          <a:spcPct val="100000"/>
                        </a:lnSpc>
                        <a:spcBef>
                          <a:spcPts val="0"/>
                        </a:spcBef>
                        <a:spcAft>
                          <a:spcPts val="0"/>
                        </a:spcAft>
                        <a:buNone/>
                      </a:pPr>
                      <a:r>
                        <a:rPr lang="en-US" sz="1500" u="none" cap="none" strike="noStrike"/>
                        <a:t>B ( Listener) </a:t>
                      </a:r>
                      <a:endParaRPr/>
                    </a:p>
                  </a:txBody>
                  <a:tcPr marT="34300" marB="34300" marR="68575" marL="68575">
                    <a:solidFill>
                      <a:srgbClr val="8CB5F8"/>
                    </a:solidFill>
                  </a:tcPr>
                </a:tc>
              </a:tr>
              <a:tr h="1142375">
                <a:tc>
                  <a:txBody>
                    <a:bodyPr/>
                    <a:lstStyle/>
                    <a:p>
                      <a:pPr indent="0" lvl="0" marL="0" marR="0" rtl="0" algn="l">
                        <a:lnSpc>
                          <a:spcPct val="100000"/>
                        </a:lnSpc>
                        <a:spcBef>
                          <a:spcPts val="0"/>
                        </a:spcBef>
                        <a:spcAft>
                          <a:spcPts val="0"/>
                        </a:spcAft>
                        <a:buNone/>
                      </a:pPr>
                      <a:r>
                        <a:rPr lang="en-US" sz="1500" u="none" cap="none" strike="noStrike"/>
                        <a:t>1</a:t>
                      </a:r>
                      <a:endParaRPr/>
                    </a:p>
                  </a:txBody>
                  <a:tcPr marT="34300" marB="34300" marR="68575" marL="68575">
                    <a:solidFill>
                      <a:srgbClr val="92D050"/>
                    </a:solidFill>
                  </a:tcPr>
                </a:tc>
                <a:tc>
                  <a:txBody>
                    <a:bodyPr/>
                    <a:lstStyle/>
                    <a:p>
                      <a:pPr indent="-457200" lvl="0" marL="457200" marR="0" rtl="0" algn="l">
                        <a:lnSpc>
                          <a:spcPct val="100000"/>
                        </a:lnSpc>
                        <a:spcBef>
                          <a:spcPts val="0"/>
                        </a:spcBef>
                        <a:spcAft>
                          <a:spcPts val="0"/>
                        </a:spcAft>
                        <a:buClr>
                          <a:srgbClr val="000000"/>
                        </a:buClr>
                        <a:buSzPts val="1500"/>
                        <a:buFont typeface="Arial"/>
                        <a:buAutoNum type="arabicPeriod"/>
                      </a:pPr>
                      <a:r>
                        <a:rPr lang="en-US" sz="1500" u="none" cap="none" strike="noStrike"/>
                        <a:t>Reading the article without pinyin in one minute </a:t>
                      </a:r>
                      <a:endParaRPr/>
                    </a:p>
                    <a:p>
                      <a:pPr indent="-457200" lvl="0" marL="457200" marR="0" rtl="0" algn="l">
                        <a:lnSpc>
                          <a:spcPct val="100000"/>
                        </a:lnSpc>
                        <a:spcBef>
                          <a:spcPts val="0"/>
                        </a:spcBef>
                        <a:spcAft>
                          <a:spcPts val="0"/>
                        </a:spcAft>
                        <a:buClr>
                          <a:srgbClr val="000000"/>
                        </a:buClr>
                        <a:buSzPts val="1500"/>
                        <a:buFont typeface="Arial"/>
                        <a:buAutoNum type="arabicPeriod"/>
                      </a:pPr>
                      <a:r>
                        <a:rPr lang="en-US" sz="1500" u="none" cap="none" strike="noStrike"/>
                        <a:t>Say “ 啊” for each unknown character, and continue reading</a:t>
                      </a:r>
                      <a:endParaRPr sz="1500" u="none" cap="none" strike="noStrike"/>
                    </a:p>
                  </a:txBody>
                  <a:tcPr marT="34300" marB="34300" marR="68575" marL="68575">
                    <a:solidFill>
                      <a:srgbClr val="92D050"/>
                    </a:solidFill>
                  </a:tcPr>
                </a:tc>
                <a:tc>
                  <a:txBody>
                    <a:bodyPr/>
                    <a:lstStyle/>
                    <a:p>
                      <a:pPr indent="-342900" lvl="0" marL="342900" marR="0" rtl="0" algn="l">
                        <a:lnSpc>
                          <a:spcPct val="100000"/>
                        </a:lnSpc>
                        <a:spcBef>
                          <a:spcPts val="0"/>
                        </a:spcBef>
                        <a:spcAft>
                          <a:spcPts val="0"/>
                        </a:spcAft>
                        <a:buClr>
                          <a:srgbClr val="000000"/>
                        </a:buClr>
                        <a:buSzPts val="1500"/>
                        <a:buFont typeface="Arial"/>
                        <a:buAutoNum type="arabicPeriod"/>
                      </a:pPr>
                      <a:r>
                        <a:rPr lang="en-US" sz="1500" u="none" cap="none" strike="noStrike"/>
                        <a:t>Set the timer for one minute </a:t>
                      </a:r>
                      <a:endParaRPr/>
                    </a:p>
                    <a:p>
                      <a:pPr indent="-342900" lvl="0" marL="342900" marR="0" rtl="0" algn="l">
                        <a:lnSpc>
                          <a:spcPct val="100000"/>
                        </a:lnSpc>
                        <a:spcBef>
                          <a:spcPts val="0"/>
                        </a:spcBef>
                        <a:spcAft>
                          <a:spcPts val="0"/>
                        </a:spcAft>
                        <a:buClr>
                          <a:srgbClr val="000000"/>
                        </a:buClr>
                        <a:buSzPts val="1500"/>
                        <a:buFont typeface="Arial"/>
                        <a:buAutoNum type="arabicPeriod"/>
                      </a:pPr>
                      <a:r>
                        <a:rPr lang="en-US" sz="1500" u="none" cap="none" strike="noStrike"/>
                        <a:t>Refer to the answer key ( the article with pinyin) </a:t>
                      </a:r>
                      <a:endParaRPr/>
                    </a:p>
                    <a:p>
                      <a:pPr indent="-342900" lvl="0" marL="342900" marR="0" rtl="0" algn="l">
                        <a:lnSpc>
                          <a:spcPct val="100000"/>
                        </a:lnSpc>
                        <a:spcBef>
                          <a:spcPts val="0"/>
                        </a:spcBef>
                        <a:spcAft>
                          <a:spcPts val="0"/>
                        </a:spcAft>
                        <a:buClr>
                          <a:srgbClr val="000000"/>
                        </a:buClr>
                        <a:buSzPts val="1500"/>
                        <a:buFont typeface="Arial"/>
                        <a:buAutoNum type="arabicPeriod"/>
                      </a:pPr>
                      <a:r>
                        <a:rPr lang="en-US" sz="1500" u="none" cap="none" strike="noStrike"/>
                        <a:t>Listen to A’s reading </a:t>
                      </a:r>
                      <a:endParaRPr/>
                    </a:p>
                    <a:p>
                      <a:pPr indent="-342900" lvl="0" marL="342900" marR="0" rtl="0" algn="l">
                        <a:lnSpc>
                          <a:spcPct val="100000"/>
                        </a:lnSpc>
                        <a:spcBef>
                          <a:spcPts val="0"/>
                        </a:spcBef>
                        <a:spcAft>
                          <a:spcPts val="0"/>
                        </a:spcAft>
                        <a:buClr>
                          <a:srgbClr val="000000"/>
                        </a:buClr>
                        <a:buSzPts val="1500"/>
                        <a:buFont typeface="Arial"/>
                        <a:buAutoNum type="arabicPeriod"/>
                      </a:pPr>
                      <a:r>
                        <a:rPr lang="en-US" sz="1500" u="none" cap="none" strike="noStrike"/>
                        <a:t>Highlight or circle any mispronounced character(s) on the answer key</a:t>
                      </a:r>
                      <a:endParaRPr/>
                    </a:p>
                    <a:p>
                      <a:pPr indent="-342900" lvl="0" marL="342900" marR="0" rtl="0" algn="l">
                        <a:lnSpc>
                          <a:spcPct val="100000"/>
                        </a:lnSpc>
                        <a:spcBef>
                          <a:spcPts val="0"/>
                        </a:spcBef>
                        <a:spcAft>
                          <a:spcPts val="0"/>
                        </a:spcAft>
                        <a:buClr>
                          <a:srgbClr val="000000"/>
                        </a:buClr>
                        <a:buSzPts val="1500"/>
                        <a:buFont typeface="Arial"/>
                        <a:buAutoNum type="arabicPeriod"/>
                      </a:pPr>
                      <a:r>
                        <a:rPr lang="en-US" sz="1500" u="none" cap="none" strike="noStrike"/>
                        <a:t>Count the number of characters A read</a:t>
                      </a:r>
                      <a:endParaRPr/>
                    </a:p>
                    <a:p>
                      <a:pPr indent="-342900" lvl="0" marL="342900" marR="0" rtl="0" algn="l">
                        <a:lnSpc>
                          <a:spcPct val="100000"/>
                        </a:lnSpc>
                        <a:spcBef>
                          <a:spcPts val="0"/>
                        </a:spcBef>
                        <a:spcAft>
                          <a:spcPts val="0"/>
                        </a:spcAft>
                        <a:buClr>
                          <a:srgbClr val="000000"/>
                        </a:buClr>
                        <a:buSzPts val="1500"/>
                        <a:buFont typeface="Arial"/>
                        <a:buAutoNum type="arabicPeriod"/>
                      </a:pPr>
                      <a:r>
                        <a:rPr lang="en-US" sz="1500" u="none" cap="none" strike="noStrike"/>
                        <a:t>Record the </a:t>
                      </a:r>
                      <a:r>
                        <a:rPr lang="en-US" sz="1500"/>
                        <a:t>finishing time if</a:t>
                      </a:r>
                      <a:r>
                        <a:rPr lang="en-US" sz="1500" u="none" cap="none" strike="noStrike"/>
                        <a:t> A finishes the article in less than one minute </a:t>
                      </a:r>
                      <a:endParaRPr/>
                    </a:p>
                  </a:txBody>
                  <a:tcPr marT="34300" marB="34300" marR="68575" marL="68575">
                    <a:solidFill>
                      <a:srgbClr val="8CB5F8"/>
                    </a:solidFill>
                  </a:tcPr>
                </a:tc>
              </a:tr>
            </a:tbl>
          </a:graphicData>
        </a:graphic>
      </p:graphicFrame>
      <p:sp>
        <p:nvSpPr>
          <p:cNvPr id="919" name="Google Shape;919;p104"/>
          <p:cNvSpPr/>
          <p:nvPr/>
        </p:nvSpPr>
        <p:spPr>
          <a:xfrm>
            <a:off x="7587114" y="349278"/>
            <a:ext cx="1328287" cy="860294"/>
          </a:xfrm>
          <a:prstGeom prst="cloud">
            <a:avLst/>
          </a:prstGeom>
          <a:solidFill>
            <a:schemeClr val="accent2"/>
          </a:solidFill>
          <a:ln cap="flat" cmpd="sng" w="25400">
            <a:solidFill>
              <a:srgbClr val="18181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100" u="none" cap="none" strike="noStrike">
                <a:solidFill>
                  <a:schemeClr val="lt1"/>
                </a:solidFill>
                <a:latin typeface="Arial"/>
                <a:ea typeface="Arial"/>
                <a:cs typeface="Arial"/>
                <a:sym typeface="Arial"/>
              </a:rPr>
              <a:t>pair work</a:t>
            </a:r>
            <a:endParaRPr/>
          </a:p>
        </p:txBody>
      </p:sp>
      <p:pic>
        <p:nvPicPr>
          <p:cNvPr id="920" name="Google Shape;920;p104"/>
          <p:cNvPicPr preferRelativeResize="0"/>
          <p:nvPr/>
        </p:nvPicPr>
        <p:blipFill rotWithShape="1">
          <a:blip r:embed="rId3">
            <a:alphaModFix/>
          </a:blip>
          <a:srcRect b="0" l="0" r="0" t="0"/>
          <a:stretch/>
        </p:blipFill>
        <p:spPr>
          <a:xfrm>
            <a:off x="4334888" y="3077905"/>
            <a:ext cx="4704143" cy="1913940"/>
          </a:xfrm>
          <a:prstGeom prst="rect">
            <a:avLst/>
          </a:prstGeom>
          <a:noFill/>
          <a:ln>
            <a:noFill/>
          </a:ln>
        </p:spPr>
      </p:pic>
      <p:pic>
        <p:nvPicPr>
          <p:cNvPr id="921" name="Google Shape;921;p104"/>
          <p:cNvPicPr preferRelativeResize="0"/>
          <p:nvPr/>
        </p:nvPicPr>
        <p:blipFill rotWithShape="1">
          <a:blip r:embed="rId4">
            <a:alphaModFix/>
          </a:blip>
          <a:srcRect b="24625" l="0" r="0" t="0"/>
          <a:stretch/>
        </p:blipFill>
        <p:spPr>
          <a:xfrm>
            <a:off x="448122" y="2968973"/>
            <a:ext cx="3726203" cy="1541345"/>
          </a:xfrm>
          <a:prstGeom prst="rect">
            <a:avLst/>
          </a:prstGeom>
          <a:noFill/>
          <a:ln>
            <a:noFill/>
          </a:ln>
        </p:spPr>
      </p:pic>
      <p:sp>
        <p:nvSpPr>
          <p:cNvPr id="922" name="Google Shape;922;p104"/>
          <p:cNvSpPr txBox="1"/>
          <p:nvPr/>
        </p:nvSpPr>
        <p:spPr>
          <a:xfrm>
            <a:off x="72450" y="4576350"/>
            <a:ext cx="4335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highlight>
                  <a:srgbClr val="FFFF00"/>
                </a:highlight>
                <a:latin typeface="KaiTi"/>
                <a:ea typeface="KaiTi"/>
                <a:cs typeface="KaiTi"/>
                <a:sym typeface="KaiTi"/>
              </a:rPr>
              <a:t>建议一篇文章至少让学生朗读两次。</a:t>
            </a:r>
            <a:endParaRPr b="0" i="0" sz="2000" u="none" cap="none" strike="noStrike">
              <a:solidFill>
                <a:srgbClr val="000000"/>
              </a:solidFill>
              <a:highlight>
                <a:srgbClr val="FFFF00"/>
              </a:highlight>
              <a:latin typeface="KaiTi"/>
              <a:ea typeface="KaiTi"/>
              <a:cs typeface="KaiTi"/>
              <a:sym typeface="KaiT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id="927" name="Google Shape;927;p105"/>
          <p:cNvPicPr preferRelativeResize="0"/>
          <p:nvPr/>
        </p:nvPicPr>
        <p:blipFill rotWithShape="1">
          <a:blip r:embed="rId3">
            <a:alphaModFix/>
          </a:blip>
          <a:srcRect b="0" l="0" r="0" t="0"/>
          <a:stretch/>
        </p:blipFill>
        <p:spPr>
          <a:xfrm>
            <a:off x="353727" y="469339"/>
            <a:ext cx="8431732" cy="4363640"/>
          </a:xfrm>
          <a:prstGeom prst="rect">
            <a:avLst/>
          </a:prstGeom>
          <a:noFill/>
          <a:ln cap="flat" cmpd="sng" w="9525">
            <a:solidFill>
              <a:schemeClr val="dk1"/>
            </a:solidFill>
            <a:prstDash val="solid"/>
            <a:round/>
            <a:headEnd len="sm" w="sm" type="none"/>
            <a:tailEnd len="sm" w="sm" type="none"/>
          </a:ln>
        </p:spPr>
      </p:pic>
      <p:sp>
        <p:nvSpPr>
          <p:cNvPr id="928" name="Google Shape;928;p105"/>
          <p:cNvSpPr/>
          <p:nvPr/>
        </p:nvSpPr>
        <p:spPr>
          <a:xfrm>
            <a:off x="8554452" y="594909"/>
            <a:ext cx="462013" cy="303302"/>
          </a:xfrm>
          <a:prstGeom prst="ellipse">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17</a:t>
            </a:r>
            <a:endParaRPr/>
          </a:p>
        </p:txBody>
      </p:sp>
      <p:sp>
        <p:nvSpPr>
          <p:cNvPr id="929" name="Google Shape;929;p105"/>
          <p:cNvSpPr/>
          <p:nvPr/>
        </p:nvSpPr>
        <p:spPr>
          <a:xfrm>
            <a:off x="8554452" y="1287679"/>
            <a:ext cx="462013" cy="303302"/>
          </a:xfrm>
          <a:prstGeom prst="ellipse">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35</a:t>
            </a:r>
            <a:endParaRPr/>
          </a:p>
        </p:txBody>
      </p:sp>
      <p:sp>
        <p:nvSpPr>
          <p:cNvPr id="930" name="Google Shape;930;p105"/>
          <p:cNvSpPr/>
          <p:nvPr/>
        </p:nvSpPr>
        <p:spPr>
          <a:xfrm>
            <a:off x="8561673" y="1910561"/>
            <a:ext cx="462013" cy="303302"/>
          </a:xfrm>
          <a:prstGeom prst="ellipse">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55</a:t>
            </a:r>
            <a:endParaRPr/>
          </a:p>
        </p:txBody>
      </p:sp>
      <p:sp>
        <p:nvSpPr>
          <p:cNvPr id="931" name="Google Shape;931;p105"/>
          <p:cNvSpPr/>
          <p:nvPr/>
        </p:nvSpPr>
        <p:spPr>
          <a:xfrm>
            <a:off x="8568891" y="2445585"/>
            <a:ext cx="462013" cy="303302"/>
          </a:xfrm>
          <a:prstGeom prst="ellipse">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74</a:t>
            </a:r>
            <a:endParaRPr/>
          </a:p>
        </p:txBody>
      </p:sp>
      <p:sp>
        <p:nvSpPr>
          <p:cNvPr id="932" name="Google Shape;932;p105"/>
          <p:cNvSpPr/>
          <p:nvPr/>
        </p:nvSpPr>
        <p:spPr>
          <a:xfrm>
            <a:off x="8568891" y="3104258"/>
            <a:ext cx="462013" cy="303302"/>
          </a:xfrm>
          <a:prstGeom prst="ellipse">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92</a:t>
            </a:r>
            <a:endParaRPr/>
          </a:p>
        </p:txBody>
      </p:sp>
      <p:sp>
        <p:nvSpPr>
          <p:cNvPr id="933" name="Google Shape;933;p105"/>
          <p:cNvSpPr/>
          <p:nvPr/>
        </p:nvSpPr>
        <p:spPr>
          <a:xfrm>
            <a:off x="8412481" y="3787596"/>
            <a:ext cx="618424" cy="303302"/>
          </a:xfrm>
          <a:prstGeom prst="ellipse">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109</a:t>
            </a:r>
            <a:endParaRPr/>
          </a:p>
        </p:txBody>
      </p:sp>
      <p:sp>
        <p:nvSpPr>
          <p:cNvPr id="934" name="Google Shape;934;p105"/>
          <p:cNvSpPr/>
          <p:nvPr/>
        </p:nvSpPr>
        <p:spPr>
          <a:xfrm>
            <a:off x="8412481" y="4334952"/>
            <a:ext cx="618424" cy="303302"/>
          </a:xfrm>
          <a:prstGeom prst="ellipse">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113</a:t>
            </a:r>
            <a:endParaRPr/>
          </a:p>
        </p:txBody>
      </p:sp>
      <p:sp>
        <p:nvSpPr>
          <p:cNvPr id="935" name="Google Shape;935;p105"/>
          <p:cNvSpPr txBox="1"/>
          <p:nvPr/>
        </p:nvSpPr>
        <p:spPr>
          <a:xfrm>
            <a:off x="563269" y="95277"/>
            <a:ext cx="672266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highlight>
                  <a:srgbClr val="FFFF00"/>
                </a:highlight>
                <a:latin typeface="Arial"/>
                <a:ea typeface="Arial"/>
                <a:cs typeface="Arial"/>
                <a:sym typeface="Arial"/>
              </a:rPr>
              <a:t>Timed Repeated Reading  Aloud Text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pic>
        <p:nvPicPr>
          <p:cNvPr id="940" name="Google Shape;940;p106"/>
          <p:cNvPicPr preferRelativeResize="0"/>
          <p:nvPr/>
        </p:nvPicPr>
        <p:blipFill rotWithShape="1">
          <a:blip r:embed="rId3">
            <a:alphaModFix/>
          </a:blip>
          <a:srcRect b="0" l="0" r="0" t="0"/>
          <a:stretch/>
        </p:blipFill>
        <p:spPr>
          <a:xfrm>
            <a:off x="232017" y="594909"/>
            <a:ext cx="8535854" cy="4073425"/>
          </a:xfrm>
          <a:prstGeom prst="rect">
            <a:avLst/>
          </a:prstGeom>
          <a:noFill/>
          <a:ln cap="flat" cmpd="sng" w="9525">
            <a:solidFill>
              <a:schemeClr val="dk1"/>
            </a:solidFill>
            <a:prstDash val="solid"/>
            <a:round/>
            <a:headEnd len="sm" w="sm" type="none"/>
            <a:tailEnd len="sm" w="sm" type="none"/>
          </a:ln>
        </p:spPr>
      </p:pic>
      <p:sp>
        <p:nvSpPr>
          <p:cNvPr id="941" name="Google Shape;941;p106"/>
          <p:cNvSpPr/>
          <p:nvPr/>
        </p:nvSpPr>
        <p:spPr>
          <a:xfrm>
            <a:off x="8554452" y="594909"/>
            <a:ext cx="462013" cy="303302"/>
          </a:xfrm>
          <a:prstGeom prst="ellipse">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17</a:t>
            </a:r>
            <a:endParaRPr/>
          </a:p>
        </p:txBody>
      </p:sp>
      <p:sp>
        <p:nvSpPr>
          <p:cNvPr id="942" name="Google Shape;942;p106"/>
          <p:cNvSpPr/>
          <p:nvPr/>
        </p:nvSpPr>
        <p:spPr>
          <a:xfrm>
            <a:off x="8554452" y="1287679"/>
            <a:ext cx="462013" cy="303302"/>
          </a:xfrm>
          <a:prstGeom prst="ellipse">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35</a:t>
            </a:r>
            <a:endParaRPr/>
          </a:p>
        </p:txBody>
      </p:sp>
      <p:sp>
        <p:nvSpPr>
          <p:cNvPr id="943" name="Google Shape;943;p106"/>
          <p:cNvSpPr/>
          <p:nvPr/>
        </p:nvSpPr>
        <p:spPr>
          <a:xfrm>
            <a:off x="8561673" y="1910561"/>
            <a:ext cx="462013" cy="303302"/>
          </a:xfrm>
          <a:prstGeom prst="ellipse">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55</a:t>
            </a:r>
            <a:endParaRPr/>
          </a:p>
        </p:txBody>
      </p:sp>
      <p:sp>
        <p:nvSpPr>
          <p:cNvPr id="944" name="Google Shape;944;p106"/>
          <p:cNvSpPr/>
          <p:nvPr/>
        </p:nvSpPr>
        <p:spPr>
          <a:xfrm>
            <a:off x="8568891" y="2445585"/>
            <a:ext cx="462013" cy="303302"/>
          </a:xfrm>
          <a:prstGeom prst="ellipse">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74</a:t>
            </a:r>
            <a:endParaRPr/>
          </a:p>
        </p:txBody>
      </p:sp>
      <p:sp>
        <p:nvSpPr>
          <p:cNvPr id="945" name="Google Shape;945;p106"/>
          <p:cNvSpPr/>
          <p:nvPr/>
        </p:nvSpPr>
        <p:spPr>
          <a:xfrm>
            <a:off x="8568891" y="3104258"/>
            <a:ext cx="462013" cy="303302"/>
          </a:xfrm>
          <a:prstGeom prst="ellipse">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92</a:t>
            </a:r>
            <a:endParaRPr/>
          </a:p>
        </p:txBody>
      </p:sp>
      <p:sp>
        <p:nvSpPr>
          <p:cNvPr id="946" name="Google Shape;946;p106"/>
          <p:cNvSpPr/>
          <p:nvPr/>
        </p:nvSpPr>
        <p:spPr>
          <a:xfrm>
            <a:off x="8456371" y="3661772"/>
            <a:ext cx="560093" cy="303302"/>
          </a:xfrm>
          <a:prstGeom prst="ellipse">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800" u="none" cap="none" strike="noStrike">
                <a:solidFill>
                  <a:schemeClr val="lt1"/>
                </a:solidFill>
                <a:latin typeface="Arial"/>
                <a:ea typeface="Arial"/>
                <a:cs typeface="Arial"/>
                <a:sym typeface="Arial"/>
              </a:rPr>
              <a:t>109</a:t>
            </a:r>
            <a:endParaRPr/>
          </a:p>
        </p:txBody>
      </p:sp>
      <p:sp>
        <p:nvSpPr>
          <p:cNvPr id="947" name="Google Shape;947;p106"/>
          <p:cNvSpPr/>
          <p:nvPr/>
        </p:nvSpPr>
        <p:spPr>
          <a:xfrm>
            <a:off x="8463592" y="4245289"/>
            <a:ext cx="560093" cy="303302"/>
          </a:xfrm>
          <a:prstGeom prst="ellipse">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800" u="none" cap="none" strike="noStrike">
                <a:solidFill>
                  <a:schemeClr val="lt1"/>
                </a:solidFill>
                <a:latin typeface="Arial"/>
                <a:ea typeface="Arial"/>
                <a:cs typeface="Arial"/>
                <a:sym typeface="Arial"/>
              </a:rPr>
              <a:t>113</a:t>
            </a:r>
            <a:endParaRPr/>
          </a:p>
        </p:txBody>
      </p:sp>
      <p:sp>
        <p:nvSpPr>
          <p:cNvPr id="948" name="Google Shape;948;p106"/>
          <p:cNvSpPr txBox="1"/>
          <p:nvPr/>
        </p:nvSpPr>
        <p:spPr>
          <a:xfrm>
            <a:off x="127534" y="158455"/>
            <a:ext cx="901646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highlight>
                  <a:srgbClr val="FFFF00"/>
                </a:highlight>
                <a:latin typeface="Arial"/>
                <a:ea typeface="Arial"/>
                <a:cs typeface="Arial"/>
                <a:sym typeface="Arial"/>
              </a:rPr>
              <a:t>Timed Repeated Reading  Aloud Answer Key </a:t>
            </a:r>
            <a:r>
              <a:rPr b="0" i="0" lang="en-US" sz="1400" u="none" cap="none" strike="noStrike">
                <a:solidFill>
                  <a:srgbClr val="000000"/>
                </a:solidFill>
                <a:latin typeface="Arial"/>
                <a:ea typeface="Arial"/>
                <a:cs typeface="Arial"/>
                <a:sym typeface="Arial"/>
              </a:rPr>
              <a:t>( Highlight/Circle any mispronounced characters ) </a:t>
            </a:r>
            <a:endParaRPr b="0" i="0" sz="2000" u="none" cap="none" strike="noStrike">
              <a:solidFill>
                <a:srgbClr val="000000"/>
              </a:solidFill>
              <a:latin typeface="Arial"/>
              <a:ea typeface="Arial"/>
              <a:cs typeface="Arial"/>
              <a:sym typeface="Arial"/>
            </a:endParaRPr>
          </a:p>
        </p:txBody>
      </p:sp>
      <p:sp>
        <p:nvSpPr>
          <p:cNvPr id="949" name="Google Shape;949;p106"/>
          <p:cNvSpPr/>
          <p:nvPr/>
        </p:nvSpPr>
        <p:spPr>
          <a:xfrm>
            <a:off x="436918" y="2571751"/>
            <a:ext cx="4669092" cy="1843852"/>
          </a:xfrm>
          <a:prstGeom prst="rect">
            <a:avLst/>
          </a:prstGeom>
          <a:solidFill>
            <a:schemeClr val="accent5"/>
          </a:solidFill>
          <a:ln cap="flat" cmpd="sng" w="25400">
            <a:solidFill>
              <a:srgbClr val="006E79"/>
            </a:solidFill>
            <a:prstDash val="solid"/>
            <a:round/>
            <a:headEnd len="sm" w="sm" type="none"/>
            <a:tailEnd len="sm" w="sm" type="none"/>
          </a:ln>
        </p:spPr>
        <p:txBody>
          <a:bodyPr anchorCtr="0" anchor="ctr" bIns="45700" lIns="91425" spcFirstLastPara="1" rIns="91425" wrap="square" tIns="45700">
            <a:noAutofit/>
          </a:bodyPr>
          <a:lstStyle/>
          <a:p>
            <a:pPr indent="-257175" lvl="0" marL="257175" marR="0" rtl="0" algn="l">
              <a:lnSpc>
                <a:spcPct val="100000"/>
              </a:lnSpc>
              <a:spcBef>
                <a:spcPts val="0"/>
              </a:spcBef>
              <a:spcAft>
                <a:spcPts val="0"/>
              </a:spcAft>
              <a:buClr>
                <a:srgbClr val="000000"/>
              </a:buClr>
              <a:buSzPts val="1800"/>
              <a:buFont typeface="Arial"/>
              <a:buAutoNum type="arabicPeriod"/>
            </a:pPr>
            <a:r>
              <a:rPr b="0" i="0" lang="en-US" sz="1800" u="none" cap="none" strike="noStrike">
                <a:solidFill>
                  <a:schemeClr val="lt1"/>
                </a:solidFill>
                <a:latin typeface="Arial"/>
                <a:ea typeface="Arial"/>
                <a:cs typeface="Arial"/>
                <a:sym typeface="Arial"/>
              </a:rPr>
              <a:t>Work directly on Peardeck, Nearpod, Jamboard .. any online whiteboard </a:t>
            </a:r>
            <a:endParaRPr/>
          </a:p>
          <a:p>
            <a:pPr indent="-257175" lvl="0" marL="257175" marR="0" rtl="0" algn="l">
              <a:lnSpc>
                <a:spcPct val="100000"/>
              </a:lnSpc>
              <a:spcBef>
                <a:spcPts val="0"/>
              </a:spcBef>
              <a:spcAft>
                <a:spcPts val="0"/>
              </a:spcAft>
              <a:buClr>
                <a:srgbClr val="000000"/>
              </a:buClr>
              <a:buSzPts val="1800"/>
              <a:buFont typeface="Arial"/>
              <a:buAutoNum type="arabicPeriod"/>
            </a:pPr>
            <a:r>
              <a:rPr b="0" i="0" lang="en-US" sz="1800" u="none" cap="none" strike="noStrike">
                <a:solidFill>
                  <a:schemeClr val="lt1"/>
                </a:solidFill>
                <a:latin typeface="Arial"/>
                <a:ea typeface="Arial"/>
                <a:cs typeface="Arial"/>
                <a:sym typeface="Arial"/>
              </a:rPr>
              <a:t>Use paper: give each student a copy of this, use different colors of pens to circle on the handout</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07"/>
          <p:cNvSpPr txBox="1"/>
          <p:nvPr/>
        </p:nvSpPr>
        <p:spPr>
          <a:xfrm>
            <a:off x="0" y="0"/>
            <a:ext cx="9144000" cy="461635"/>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Arial"/>
                <a:ea typeface="Arial"/>
                <a:cs typeface="Arial"/>
                <a:sym typeface="Arial"/>
              </a:rPr>
              <a:t>Targeted Literacy Skill : </a:t>
            </a:r>
            <a:r>
              <a:rPr b="1" i="0" lang="en-US" sz="1800" u="none" cap="none" strike="noStrike">
                <a:solidFill>
                  <a:schemeClr val="dk1"/>
                </a:solidFill>
                <a:latin typeface="Times New Roman"/>
                <a:ea typeface="Times New Roman"/>
                <a:cs typeface="Times New Roman"/>
                <a:sym typeface="Times New Roman"/>
              </a:rPr>
              <a:t>build automaticity</a:t>
            </a:r>
            <a:endParaRPr b="0" i="0" sz="1800" u="none" cap="none" strike="noStrike">
              <a:solidFill>
                <a:schemeClr val="dk1"/>
              </a:solidFill>
              <a:latin typeface="Arial"/>
              <a:ea typeface="Arial"/>
              <a:cs typeface="Arial"/>
              <a:sym typeface="Arial"/>
            </a:endParaRPr>
          </a:p>
        </p:txBody>
      </p:sp>
      <p:sp>
        <p:nvSpPr>
          <p:cNvPr id="955" name="Google Shape;955;p107"/>
          <p:cNvSpPr txBox="1"/>
          <p:nvPr>
            <p:ph type="title"/>
          </p:nvPr>
        </p:nvSpPr>
        <p:spPr>
          <a:xfrm>
            <a:off x="628650" y="349278"/>
            <a:ext cx="7886700" cy="476927"/>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03703"/>
              <a:buNone/>
            </a:pPr>
            <a:r>
              <a:rPr lang="en-US" sz="3000">
                <a:solidFill>
                  <a:srgbClr val="FF0000"/>
                </a:solidFill>
                <a:latin typeface="Overlock"/>
                <a:ea typeface="Overlock"/>
                <a:cs typeface="Overlock"/>
                <a:sym typeface="Overlock"/>
              </a:rPr>
              <a:t>Short text read aloud  </a:t>
            </a:r>
            <a:r>
              <a:rPr lang="en-US" sz="2100">
                <a:latin typeface="Overlock"/>
                <a:ea typeface="Overlock"/>
                <a:cs typeface="Overlock"/>
                <a:sym typeface="Overlock"/>
              </a:rPr>
              <a:t>(</a:t>
            </a:r>
            <a:r>
              <a:rPr lang="en-US" sz="2100">
                <a:latin typeface="KaiTi"/>
                <a:ea typeface="KaiTi"/>
                <a:cs typeface="KaiTi"/>
                <a:sym typeface="KaiTi"/>
              </a:rPr>
              <a:t>小美回王大中的短信)</a:t>
            </a:r>
            <a:endParaRPr sz="3000">
              <a:latin typeface="KaiTi"/>
              <a:ea typeface="KaiTi"/>
              <a:cs typeface="KaiTi"/>
              <a:sym typeface="KaiTi"/>
            </a:endParaRPr>
          </a:p>
        </p:txBody>
      </p:sp>
      <p:graphicFrame>
        <p:nvGraphicFramePr>
          <p:cNvPr id="956" name="Google Shape;956;p107"/>
          <p:cNvGraphicFramePr/>
          <p:nvPr/>
        </p:nvGraphicFramePr>
        <p:xfrm>
          <a:off x="628650" y="801082"/>
          <a:ext cx="3000000" cy="3000000"/>
        </p:xfrm>
        <a:graphic>
          <a:graphicData uri="http://schemas.openxmlformats.org/drawingml/2006/table">
            <a:tbl>
              <a:tblPr bandRow="1" firstRow="1">
                <a:noFill/>
                <a:tableStyleId>{2F3BF427-BA57-49AC-8C0B-23C416892D7A}</a:tableStyleId>
              </a:tblPr>
              <a:tblGrid>
                <a:gridCol w="835450"/>
                <a:gridCol w="2749275"/>
                <a:gridCol w="4644275"/>
              </a:tblGrid>
              <a:tr h="360150">
                <a:tc>
                  <a:txBody>
                    <a:bodyPr/>
                    <a:lstStyle/>
                    <a:p>
                      <a:pPr indent="0" lvl="0" marL="0" marR="0" rtl="0" algn="l">
                        <a:lnSpc>
                          <a:spcPct val="100000"/>
                        </a:lnSpc>
                        <a:spcBef>
                          <a:spcPts val="0"/>
                        </a:spcBef>
                        <a:spcAft>
                          <a:spcPts val="0"/>
                        </a:spcAft>
                        <a:buNone/>
                      </a:pPr>
                      <a:r>
                        <a:t/>
                      </a:r>
                      <a:endParaRPr sz="1500" u="none" cap="none" strike="noStrike"/>
                    </a:p>
                  </a:txBody>
                  <a:tcPr marT="34300" marB="34300" marR="68575" marL="68575">
                    <a:solidFill>
                      <a:srgbClr val="92D050"/>
                    </a:solidFill>
                  </a:tcPr>
                </a:tc>
                <a:tc>
                  <a:txBody>
                    <a:bodyPr/>
                    <a:lstStyle/>
                    <a:p>
                      <a:pPr indent="0" lvl="0" marL="0" marR="0" rtl="0" algn="l">
                        <a:lnSpc>
                          <a:spcPct val="100000"/>
                        </a:lnSpc>
                        <a:spcBef>
                          <a:spcPts val="0"/>
                        </a:spcBef>
                        <a:spcAft>
                          <a:spcPts val="0"/>
                        </a:spcAft>
                        <a:buNone/>
                      </a:pPr>
                      <a:r>
                        <a:rPr lang="en-US" sz="1500" u="none" cap="none" strike="noStrike"/>
                        <a:t>A ( Reader) </a:t>
                      </a:r>
                      <a:endParaRPr/>
                    </a:p>
                  </a:txBody>
                  <a:tcPr marT="34300" marB="34300" marR="68575" marL="68575">
                    <a:solidFill>
                      <a:srgbClr val="92D050"/>
                    </a:solidFill>
                  </a:tcPr>
                </a:tc>
                <a:tc>
                  <a:txBody>
                    <a:bodyPr/>
                    <a:lstStyle/>
                    <a:p>
                      <a:pPr indent="0" lvl="0" marL="0" marR="0" rtl="0" algn="l">
                        <a:lnSpc>
                          <a:spcPct val="100000"/>
                        </a:lnSpc>
                        <a:spcBef>
                          <a:spcPts val="0"/>
                        </a:spcBef>
                        <a:spcAft>
                          <a:spcPts val="0"/>
                        </a:spcAft>
                        <a:buNone/>
                      </a:pPr>
                      <a:r>
                        <a:rPr lang="en-US" sz="1500" u="none" cap="none" strike="noStrike"/>
                        <a:t>B ( Listener) </a:t>
                      </a:r>
                      <a:endParaRPr/>
                    </a:p>
                  </a:txBody>
                  <a:tcPr marT="34300" marB="34300" marR="68575" marL="68575">
                    <a:solidFill>
                      <a:srgbClr val="8CB5F8"/>
                    </a:solidFill>
                  </a:tcPr>
                </a:tc>
              </a:tr>
              <a:tr h="152775">
                <a:tc>
                  <a:txBody>
                    <a:bodyPr/>
                    <a:lstStyle/>
                    <a:p>
                      <a:pPr indent="0" lvl="0" marL="0" marR="0" rtl="0" algn="l">
                        <a:lnSpc>
                          <a:spcPct val="100000"/>
                        </a:lnSpc>
                        <a:spcBef>
                          <a:spcPts val="0"/>
                        </a:spcBef>
                        <a:spcAft>
                          <a:spcPts val="0"/>
                        </a:spcAft>
                        <a:buNone/>
                      </a:pPr>
                      <a:r>
                        <a:rPr lang="en-US" sz="1500" u="none" cap="none" strike="noStrike"/>
                        <a:t>2</a:t>
                      </a:r>
                      <a:endParaRPr/>
                    </a:p>
                  </a:txBody>
                  <a:tcPr marT="34300" marB="34300" marR="68575" marL="68575">
                    <a:solidFill>
                      <a:srgbClr val="92D050"/>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Fill out </a:t>
                      </a:r>
                      <a:r>
                        <a:rPr lang="en-US" sz="1500" u="sng" cap="none" strike="noStrike">
                          <a:solidFill>
                            <a:schemeClr val="hlink"/>
                          </a:solidFill>
                          <a:hlinkClick r:id="rId3"/>
                        </a:rPr>
                        <a:t>the timed repeated log  ( google sheet)  </a:t>
                      </a:r>
                      <a:r>
                        <a:rPr lang="en-US" sz="1500" u="none" cap="none" strike="noStrike"/>
                        <a:t>based on B’s feedback </a:t>
                      </a:r>
                      <a:endParaRPr/>
                    </a:p>
                    <a:p>
                      <a:pPr indent="0" lvl="0" marL="0" marR="0" rtl="0" algn="l">
                        <a:lnSpc>
                          <a:spcPct val="100000"/>
                        </a:lnSpc>
                        <a:spcBef>
                          <a:spcPts val="0"/>
                        </a:spcBef>
                        <a:spcAft>
                          <a:spcPts val="0"/>
                        </a:spcAft>
                        <a:buNone/>
                      </a:pPr>
                      <a:r>
                        <a:t/>
                      </a:r>
                      <a:endParaRPr sz="1500" u="none" cap="none" strike="noStrike"/>
                    </a:p>
                  </a:txBody>
                  <a:tcPr marT="34300" marB="34300" marR="68575" marL="68575">
                    <a:solidFill>
                      <a:srgbClr val="92D050"/>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Provide feedback to A ( numbers of character read, characters mispronounced.)</a:t>
                      </a:r>
                      <a:endParaRPr/>
                    </a:p>
                    <a:p>
                      <a:pPr indent="-247650" lvl="0" marL="342900" marR="0" rtl="0" algn="l">
                        <a:lnSpc>
                          <a:spcPct val="100000"/>
                        </a:lnSpc>
                        <a:spcBef>
                          <a:spcPts val="0"/>
                        </a:spcBef>
                        <a:spcAft>
                          <a:spcPts val="0"/>
                        </a:spcAft>
                        <a:buClr>
                          <a:srgbClr val="000000"/>
                        </a:buClr>
                        <a:buSzPts val="1500"/>
                        <a:buFont typeface="Arial"/>
                        <a:buNone/>
                      </a:pPr>
                      <a:r>
                        <a:t/>
                      </a:r>
                      <a:endParaRPr b="1" sz="1500" u="none" cap="none" strike="noStrike"/>
                    </a:p>
                  </a:txBody>
                  <a:tcPr marT="34300" marB="34300" marR="68575" marL="68575">
                    <a:solidFill>
                      <a:srgbClr val="8CB5F8"/>
                    </a:solidFill>
                  </a:tcPr>
                </a:tc>
              </a:tr>
            </a:tbl>
          </a:graphicData>
        </a:graphic>
      </p:graphicFrame>
      <p:sp>
        <p:nvSpPr>
          <p:cNvPr id="957" name="Google Shape;957;p107"/>
          <p:cNvSpPr/>
          <p:nvPr/>
        </p:nvSpPr>
        <p:spPr>
          <a:xfrm>
            <a:off x="7587114" y="349278"/>
            <a:ext cx="1328287" cy="860294"/>
          </a:xfrm>
          <a:prstGeom prst="cloud">
            <a:avLst/>
          </a:prstGeom>
          <a:solidFill>
            <a:schemeClr val="accent2"/>
          </a:solidFill>
          <a:ln cap="flat" cmpd="sng" w="25400">
            <a:solidFill>
              <a:srgbClr val="18181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100" u="none" cap="none" strike="noStrike">
                <a:solidFill>
                  <a:schemeClr val="lt1"/>
                </a:solidFill>
                <a:latin typeface="Arial"/>
                <a:ea typeface="Arial"/>
                <a:cs typeface="Arial"/>
                <a:sym typeface="Arial"/>
              </a:rPr>
              <a:t>pair work</a:t>
            </a:r>
            <a:endParaRPr/>
          </a:p>
        </p:txBody>
      </p:sp>
      <p:pic>
        <p:nvPicPr>
          <p:cNvPr id="958" name="Google Shape;958;p107"/>
          <p:cNvPicPr preferRelativeResize="0"/>
          <p:nvPr/>
        </p:nvPicPr>
        <p:blipFill rotWithShape="1">
          <a:blip r:embed="rId4">
            <a:alphaModFix/>
          </a:blip>
          <a:srcRect b="0" l="0" r="0" t="0"/>
          <a:stretch/>
        </p:blipFill>
        <p:spPr>
          <a:xfrm>
            <a:off x="497342" y="2633472"/>
            <a:ext cx="4198259" cy="1909346"/>
          </a:xfrm>
          <a:prstGeom prst="rect">
            <a:avLst/>
          </a:prstGeom>
          <a:noFill/>
          <a:ln>
            <a:noFill/>
          </a:ln>
        </p:spPr>
      </p:pic>
      <p:pic>
        <p:nvPicPr>
          <p:cNvPr id="959" name="Google Shape;959;p107"/>
          <p:cNvPicPr preferRelativeResize="0"/>
          <p:nvPr/>
        </p:nvPicPr>
        <p:blipFill rotWithShape="1">
          <a:blip r:embed="rId5">
            <a:alphaModFix/>
          </a:blip>
          <a:srcRect b="0" l="0" r="27310" t="0"/>
          <a:stretch/>
        </p:blipFill>
        <p:spPr>
          <a:xfrm>
            <a:off x="4743150" y="2633472"/>
            <a:ext cx="4143874" cy="1909346"/>
          </a:xfrm>
          <a:prstGeom prst="rect">
            <a:avLst/>
          </a:prstGeom>
          <a:noFill/>
          <a:ln>
            <a:noFill/>
          </a:ln>
        </p:spPr>
      </p:pic>
      <p:sp>
        <p:nvSpPr>
          <p:cNvPr id="960" name="Google Shape;960;p107"/>
          <p:cNvSpPr/>
          <p:nvPr/>
        </p:nvSpPr>
        <p:spPr>
          <a:xfrm>
            <a:off x="2098705" y="3167778"/>
            <a:ext cx="1822243" cy="1375040"/>
          </a:xfrm>
          <a:prstGeom prst="wedgeEllipseCallout">
            <a:avLst>
              <a:gd fmla="val -68947" name="adj1"/>
              <a:gd fmla="val -4626" name="adj2"/>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Overlock"/>
                <a:ea typeface="Overlock"/>
                <a:cs typeface="Overlock"/>
                <a:sym typeface="Overlock"/>
              </a:rPr>
              <a:t>Type the title of the article and date on top of the log </a:t>
            </a:r>
            <a:endParaRPr/>
          </a:p>
        </p:txBody>
      </p:sp>
      <p:sp>
        <p:nvSpPr>
          <p:cNvPr id="961" name="Google Shape;961;p107"/>
          <p:cNvSpPr/>
          <p:nvPr/>
        </p:nvSpPr>
        <p:spPr>
          <a:xfrm>
            <a:off x="7166715" y="2367405"/>
            <a:ext cx="1690935" cy="1157834"/>
          </a:xfrm>
          <a:prstGeom prst="wedgeEllipseCallout">
            <a:avLst>
              <a:gd fmla="val -68545" name="adj1"/>
              <a:gd fmla="val 12398" name="adj2"/>
            </a:avLst>
          </a:prstGeom>
          <a:solidFill>
            <a:schemeClr val="accent5"/>
          </a:solidFill>
          <a:ln cap="flat" cmpd="sng" w="25400">
            <a:solidFill>
              <a:srgbClr val="006E7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400" u="none" cap="none" strike="noStrike">
                <a:solidFill>
                  <a:schemeClr val="lt1"/>
                </a:solidFill>
                <a:latin typeface="Overlock"/>
                <a:ea typeface="Overlock"/>
                <a:cs typeface="Overlock"/>
                <a:sym typeface="Overlock"/>
              </a:rPr>
              <a:t>Type the number from B, the listener.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descr="学生出现早恋现象，就应该打压吗？早恋不是“洪水猛兽”|谈恋爱|恋爱观|老师_网易订阅" id="429" name="Google Shape;429;p72"/>
          <p:cNvPicPr preferRelativeResize="0"/>
          <p:nvPr/>
        </p:nvPicPr>
        <p:blipFill rotWithShape="1">
          <a:blip r:embed="rId3">
            <a:alphaModFix/>
          </a:blip>
          <a:srcRect b="0" l="0" r="0" t="0"/>
          <a:stretch/>
        </p:blipFill>
        <p:spPr>
          <a:xfrm>
            <a:off x="1469950" y="224625"/>
            <a:ext cx="6357999" cy="4640825"/>
          </a:xfrm>
          <a:prstGeom prst="rect">
            <a:avLst/>
          </a:prstGeom>
          <a:noFill/>
          <a:ln>
            <a:noFill/>
          </a:ln>
        </p:spPr>
      </p:pic>
      <p:sp>
        <p:nvSpPr>
          <p:cNvPr id="430" name="Google Shape;430;p72"/>
          <p:cNvSpPr/>
          <p:nvPr/>
        </p:nvSpPr>
        <p:spPr>
          <a:xfrm>
            <a:off x="3580439" y="1214504"/>
            <a:ext cx="1137866" cy="1506751"/>
          </a:xfrm>
          <a:prstGeom prst="ellipse">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72"/>
          <p:cNvSpPr txBox="1"/>
          <p:nvPr/>
        </p:nvSpPr>
        <p:spPr>
          <a:xfrm>
            <a:off x="251450" y="4623775"/>
            <a:ext cx="6788100" cy="3540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Char char="●"/>
            </a:pPr>
            <a:r>
              <a:rPr lang="en-US" sz="1100" u="sng">
                <a:solidFill>
                  <a:schemeClr val="accent5"/>
                </a:solidFill>
                <a:hlinkClick r:id="rId4">
                  <a:extLst>
                    <a:ext uri="{A12FA001-AC4F-418D-AE19-62706E023703}">
                      <ahyp:hlinkClr val="tx"/>
                    </a:ext>
                  </a:extLst>
                </a:hlinkClick>
              </a:rPr>
              <a:t>https://www.163.com/dy/article/FROJ4UVI0516W355.html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08"/>
          <p:cNvSpPr txBox="1"/>
          <p:nvPr/>
        </p:nvSpPr>
        <p:spPr>
          <a:xfrm>
            <a:off x="0" y="0"/>
            <a:ext cx="9144000" cy="461635"/>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Arial"/>
                <a:ea typeface="Arial"/>
                <a:cs typeface="Arial"/>
                <a:sym typeface="Arial"/>
              </a:rPr>
              <a:t>Targeted Literacy Skill : </a:t>
            </a:r>
            <a:r>
              <a:rPr b="1" i="0" lang="en-US" sz="1800" u="none" cap="none" strike="noStrike">
                <a:solidFill>
                  <a:schemeClr val="dk1"/>
                </a:solidFill>
                <a:latin typeface="Times New Roman"/>
                <a:ea typeface="Times New Roman"/>
                <a:cs typeface="Times New Roman"/>
                <a:sym typeface="Times New Roman"/>
              </a:rPr>
              <a:t>build automaticity</a:t>
            </a:r>
            <a:endParaRPr b="0" i="0" sz="1800" u="none" cap="none" strike="noStrike">
              <a:solidFill>
                <a:schemeClr val="dk1"/>
              </a:solidFill>
              <a:latin typeface="Arial"/>
              <a:ea typeface="Arial"/>
              <a:cs typeface="Arial"/>
              <a:sym typeface="Arial"/>
            </a:endParaRPr>
          </a:p>
        </p:txBody>
      </p:sp>
      <p:sp>
        <p:nvSpPr>
          <p:cNvPr id="967" name="Google Shape;967;p108"/>
          <p:cNvSpPr txBox="1"/>
          <p:nvPr>
            <p:ph type="title"/>
          </p:nvPr>
        </p:nvSpPr>
        <p:spPr>
          <a:xfrm>
            <a:off x="628650" y="349278"/>
            <a:ext cx="7886700" cy="476927"/>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41414"/>
              <a:buNone/>
            </a:pPr>
            <a:r>
              <a:rPr b="0" i="0" lang="en-US" sz="2200" u="none" strike="noStrike">
                <a:solidFill>
                  <a:srgbClr val="FF0000"/>
                </a:solidFill>
                <a:latin typeface="Overlock"/>
                <a:ea typeface="Overlock"/>
                <a:cs typeface="Overlock"/>
                <a:sym typeface="Overlock"/>
              </a:rPr>
              <a:t>Timed Repeated Reading Aloud  </a:t>
            </a:r>
            <a:r>
              <a:rPr lang="en-US" sz="2100">
                <a:latin typeface="Overlock"/>
                <a:ea typeface="Overlock"/>
                <a:cs typeface="Overlock"/>
                <a:sym typeface="Overlock"/>
              </a:rPr>
              <a:t>(</a:t>
            </a:r>
            <a:r>
              <a:rPr lang="en-US" sz="2100">
                <a:latin typeface="KaiTi"/>
                <a:ea typeface="KaiTi"/>
                <a:cs typeface="KaiTi"/>
                <a:sym typeface="KaiTi"/>
              </a:rPr>
              <a:t>小美回王大中的短信)</a:t>
            </a:r>
            <a:endParaRPr sz="3000">
              <a:latin typeface="KaiTi"/>
              <a:ea typeface="KaiTi"/>
              <a:cs typeface="KaiTi"/>
              <a:sym typeface="KaiTi"/>
            </a:endParaRPr>
          </a:p>
        </p:txBody>
      </p:sp>
      <p:graphicFrame>
        <p:nvGraphicFramePr>
          <p:cNvPr id="968" name="Google Shape;968;p108"/>
          <p:cNvGraphicFramePr/>
          <p:nvPr/>
        </p:nvGraphicFramePr>
        <p:xfrm>
          <a:off x="628650" y="801082"/>
          <a:ext cx="3000000" cy="3000000"/>
        </p:xfrm>
        <a:graphic>
          <a:graphicData uri="http://schemas.openxmlformats.org/drawingml/2006/table">
            <a:tbl>
              <a:tblPr bandRow="1" firstRow="1">
                <a:noFill/>
                <a:tableStyleId>{2F3BF427-BA57-49AC-8C0B-23C416892D7A}</a:tableStyleId>
              </a:tblPr>
              <a:tblGrid>
                <a:gridCol w="835450"/>
                <a:gridCol w="2749275"/>
                <a:gridCol w="4644275"/>
              </a:tblGrid>
              <a:tr h="360150">
                <a:tc>
                  <a:txBody>
                    <a:bodyPr/>
                    <a:lstStyle/>
                    <a:p>
                      <a:pPr indent="0" lvl="0" marL="0" marR="0" rtl="0" algn="l">
                        <a:lnSpc>
                          <a:spcPct val="100000"/>
                        </a:lnSpc>
                        <a:spcBef>
                          <a:spcPts val="0"/>
                        </a:spcBef>
                        <a:spcAft>
                          <a:spcPts val="0"/>
                        </a:spcAft>
                        <a:buNone/>
                      </a:pPr>
                      <a:r>
                        <a:t/>
                      </a:r>
                      <a:endParaRPr sz="1500" u="none" cap="none" strike="noStrike"/>
                    </a:p>
                  </a:txBody>
                  <a:tcPr marT="34300" marB="34300" marR="68575" marL="68575">
                    <a:solidFill>
                      <a:srgbClr val="92D050"/>
                    </a:solidFill>
                  </a:tcPr>
                </a:tc>
                <a:tc>
                  <a:txBody>
                    <a:bodyPr/>
                    <a:lstStyle/>
                    <a:p>
                      <a:pPr indent="0" lvl="0" marL="0" marR="0" rtl="0" algn="l">
                        <a:lnSpc>
                          <a:spcPct val="100000"/>
                        </a:lnSpc>
                        <a:spcBef>
                          <a:spcPts val="0"/>
                        </a:spcBef>
                        <a:spcAft>
                          <a:spcPts val="0"/>
                        </a:spcAft>
                        <a:buNone/>
                      </a:pPr>
                      <a:r>
                        <a:rPr lang="en-US" sz="1500" u="none" cap="none" strike="noStrike"/>
                        <a:t>A ( Reader) </a:t>
                      </a:r>
                      <a:endParaRPr/>
                    </a:p>
                  </a:txBody>
                  <a:tcPr marT="34300" marB="34300" marR="68575" marL="68575">
                    <a:solidFill>
                      <a:srgbClr val="92D050"/>
                    </a:solidFill>
                  </a:tcPr>
                </a:tc>
                <a:tc>
                  <a:txBody>
                    <a:bodyPr/>
                    <a:lstStyle/>
                    <a:p>
                      <a:pPr indent="0" lvl="0" marL="0" marR="0" rtl="0" algn="l">
                        <a:lnSpc>
                          <a:spcPct val="100000"/>
                        </a:lnSpc>
                        <a:spcBef>
                          <a:spcPts val="0"/>
                        </a:spcBef>
                        <a:spcAft>
                          <a:spcPts val="0"/>
                        </a:spcAft>
                        <a:buNone/>
                      </a:pPr>
                      <a:r>
                        <a:rPr lang="en-US" sz="1500" u="none" cap="none" strike="noStrike"/>
                        <a:t>B ( Listener) </a:t>
                      </a:r>
                      <a:endParaRPr/>
                    </a:p>
                  </a:txBody>
                  <a:tcPr marT="34300" marB="34300" marR="68575" marL="68575">
                    <a:solidFill>
                      <a:srgbClr val="8CB5F8"/>
                    </a:solidFill>
                  </a:tcPr>
                </a:tc>
              </a:tr>
              <a:tr h="462975">
                <a:tc>
                  <a:txBody>
                    <a:bodyPr/>
                    <a:lstStyle/>
                    <a:p>
                      <a:pPr indent="0" lvl="0" marL="0" marR="0" rtl="0" algn="l">
                        <a:lnSpc>
                          <a:spcPct val="100000"/>
                        </a:lnSpc>
                        <a:spcBef>
                          <a:spcPts val="0"/>
                        </a:spcBef>
                        <a:spcAft>
                          <a:spcPts val="0"/>
                        </a:spcAft>
                        <a:buNone/>
                      </a:pPr>
                      <a:r>
                        <a:rPr lang="en-US" sz="1500" u="none" cap="none" strike="noStrike"/>
                        <a:t>3</a:t>
                      </a:r>
                      <a:endParaRPr/>
                    </a:p>
                  </a:txBody>
                  <a:tcPr marT="34300" marB="34300" marR="68575" marL="68575">
                    <a:solidFill>
                      <a:srgbClr val="FFC000"/>
                    </a:solidFill>
                  </a:tcPr>
                </a:tc>
                <a:tc gridSpan="2">
                  <a:txBody>
                    <a:bodyPr/>
                    <a:lstStyle/>
                    <a:p>
                      <a:pPr indent="0" lvl="0" marL="0" marR="0" rtl="0" algn="l">
                        <a:lnSpc>
                          <a:spcPct val="100000"/>
                        </a:lnSpc>
                        <a:spcBef>
                          <a:spcPts val="0"/>
                        </a:spcBef>
                        <a:spcAft>
                          <a:spcPts val="0"/>
                        </a:spcAft>
                        <a:buNone/>
                      </a:pPr>
                      <a:r>
                        <a:rPr lang="en-US" sz="1500" u="none" cap="none" strike="noStrike"/>
                        <a:t>Switch Role and repeat the process  ( B will be the reader, and A will be the listener.) </a:t>
                      </a:r>
                      <a:endParaRPr/>
                    </a:p>
                  </a:txBody>
                  <a:tcPr marT="34300" marB="34300" marR="68575" marL="68575">
                    <a:solidFill>
                      <a:srgbClr val="FFC000"/>
                    </a:solidFill>
                  </a:tcPr>
                </a:tc>
                <a:tc hMerge="1"/>
              </a:tr>
              <a:tr h="462975">
                <a:tc>
                  <a:txBody>
                    <a:bodyPr/>
                    <a:lstStyle/>
                    <a:p>
                      <a:pPr indent="0" lvl="0" marL="0" marR="0" rtl="0" algn="l">
                        <a:lnSpc>
                          <a:spcPct val="100000"/>
                        </a:lnSpc>
                        <a:spcBef>
                          <a:spcPts val="0"/>
                        </a:spcBef>
                        <a:spcAft>
                          <a:spcPts val="0"/>
                        </a:spcAft>
                        <a:buNone/>
                      </a:pPr>
                      <a:r>
                        <a:rPr lang="en-US" sz="1500" u="none" cap="none" strike="noStrike"/>
                        <a:t>4</a:t>
                      </a:r>
                      <a:endParaRPr/>
                    </a:p>
                  </a:txBody>
                  <a:tcPr marT="34300" marB="34300" marR="68575" marL="68575">
                    <a:solidFill>
                      <a:srgbClr val="FFC000"/>
                    </a:solidFill>
                  </a:tcPr>
                </a:tc>
                <a:tc gridSpan="2">
                  <a:txBody>
                    <a:bodyPr/>
                    <a:lstStyle/>
                    <a:p>
                      <a:pPr indent="0" lvl="0" marL="0" marR="0" rtl="0" algn="l">
                        <a:lnSpc>
                          <a:spcPct val="100000"/>
                        </a:lnSpc>
                        <a:spcBef>
                          <a:spcPts val="0"/>
                        </a:spcBef>
                        <a:spcAft>
                          <a:spcPts val="0"/>
                        </a:spcAft>
                        <a:buNone/>
                      </a:pPr>
                      <a:r>
                        <a:rPr lang="en-US" sz="1500" u="sng" cap="none" strike="noStrike">
                          <a:solidFill>
                            <a:schemeClr val="hlink"/>
                          </a:solidFill>
                          <a:hlinkClick r:id="rId3"/>
                        </a:rPr>
                        <a:t>Fill out the data collection </a:t>
                      </a:r>
                      <a:r>
                        <a:rPr lang="en-US" sz="1500" u="none" cap="none" strike="noStrike"/>
                        <a:t> ( google form) for the teacher to collect the data from the whole class </a:t>
                      </a:r>
                      <a:endParaRPr/>
                    </a:p>
                  </a:txBody>
                  <a:tcPr marT="34300" marB="34300" marR="68575" marL="68575">
                    <a:solidFill>
                      <a:srgbClr val="FFC000"/>
                    </a:solidFill>
                  </a:tcPr>
                </a:tc>
                <a:tc hMerge="1"/>
              </a:tr>
            </a:tbl>
          </a:graphicData>
        </a:graphic>
      </p:graphicFrame>
      <p:sp>
        <p:nvSpPr>
          <p:cNvPr id="969" name="Google Shape;969;p108"/>
          <p:cNvSpPr/>
          <p:nvPr/>
        </p:nvSpPr>
        <p:spPr>
          <a:xfrm>
            <a:off x="7587114" y="349278"/>
            <a:ext cx="1328287" cy="860294"/>
          </a:xfrm>
          <a:prstGeom prst="cloud">
            <a:avLst/>
          </a:prstGeom>
          <a:solidFill>
            <a:schemeClr val="accent2"/>
          </a:solidFill>
          <a:ln cap="flat" cmpd="sng" w="25400">
            <a:solidFill>
              <a:srgbClr val="18181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100" u="none" cap="none" strike="noStrike">
                <a:solidFill>
                  <a:schemeClr val="lt1"/>
                </a:solidFill>
                <a:latin typeface="Arial"/>
                <a:ea typeface="Arial"/>
                <a:cs typeface="Arial"/>
                <a:sym typeface="Arial"/>
              </a:rPr>
              <a:t>pair work</a:t>
            </a:r>
            <a:endParaRPr/>
          </a:p>
        </p:txBody>
      </p:sp>
      <p:pic>
        <p:nvPicPr>
          <p:cNvPr id="970" name="Google Shape;970;p108"/>
          <p:cNvPicPr preferRelativeResize="0"/>
          <p:nvPr/>
        </p:nvPicPr>
        <p:blipFill rotWithShape="1">
          <a:blip r:embed="rId4">
            <a:alphaModFix/>
          </a:blip>
          <a:srcRect b="0" l="0" r="0" t="0"/>
          <a:stretch/>
        </p:blipFill>
        <p:spPr>
          <a:xfrm>
            <a:off x="5859659" y="2238451"/>
            <a:ext cx="2997991" cy="2555771"/>
          </a:xfrm>
          <a:prstGeom prst="rect">
            <a:avLst/>
          </a:prstGeom>
          <a:noFill/>
          <a:ln>
            <a:noFill/>
          </a:ln>
        </p:spPr>
      </p:pic>
      <p:sp>
        <p:nvSpPr>
          <p:cNvPr id="971" name="Google Shape;971;p108"/>
          <p:cNvSpPr txBox="1"/>
          <p:nvPr/>
        </p:nvSpPr>
        <p:spPr>
          <a:xfrm>
            <a:off x="694487" y="2571750"/>
            <a:ext cx="454319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Suggestion: Modify the form for your need.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109"/>
          <p:cNvSpPr txBox="1"/>
          <p:nvPr>
            <p:ph type="title"/>
          </p:nvPr>
        </p:nvSpPr>
        <p:spPr>
          <a:xfrm>
            <a:off x="628650" y="273844"/>
            <a:ext cx="7886700" cy="608711"/>
          </a:xfrm>
          <a:prstGeom prst="rect">
            <a:avLst/>
          </a:prstGeom>
          <a:solidFill>
            <a:schemeClr val="lt1"/>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rPr lang="en-US">
                <a:solidFill>
                  <a:schemeClr val="dk1"/>
                </a:solidFill>
                <a:latin typeface="Arial"/>
                <a:ea typeface="Arial"/>
                <a:cs typeface="Arial"/>
                <a:sym typeface="Arial"/>
              </a:rPr>
              <a:t>Timed Repeated Reading Aloud </a:t>
            </a:r>
            <a:endParaRPr/>
          </a:p>
        </p:txBody>
      </p:sp>
      <p:sp>
        <p:nvSpPr>
          <p:cNvPr id="977" name="Google Shape;977;p109"/>
          <p:cNvSpPr txBox="1"/>
          <p:nvPr>
            <p:ph idx="1" type="body"/>
          </p:nvPr>
        </p:nvSpPr>
        <p:spPr>
          <a:xfrm>
            <a:off x="540181" y="1176033"/>
            <a:ext cx="8194386" cy="2567118"/>
          </a:xfrm>
          <a:prstGeom prst="rect">
            <a:avLst/>
          </a:prstGeom>
          <a:noFill/>
          <a:ln>
            <a:noFill/>
          </a:ln>
        </p:spPr>
        <p:txBody>
          <a:bodyPr anchorCtr="0" anchor="t" bIns="34275" lIns="68575" spcFirstLastPara="1" rIns="68575" wrap="square" tIns="34275">
            <a:noAutofit/>
          </a:bodyPr>
          <a:lstStyle/>
          <a:p>
            <a:pPr indent="-385763" lvl="0" marL="385763" rtl="0" algn="l">
              <a:lnSpc>
                <a:spcPct val="100000"/>
              </a:lnSpc>
              <a:spcBef>
                <a:spcPts val="800"/>
              </a:spcBef>
              <a:spcAft>
                <a:spcPts val="0"/>
              </a:spcAft>
              <a:buSzPts val="1400"/>
              <a:buFont typeface="Arial"/>
              <a:buAutoNum type="arabicPeriod"/>
            </a:pPr>
            <a:r>
              <a:rPr lang="en-US" sz="2000"/>
              <a:t>Read aloud to a partner </a:t>
            </a:r>
            <a:endParaRPr sz="2000" u="sng">
              <a:solidFill>
                <a:schemeClr val="hlink"/>
              </a:solidFill>
              <a:hlinkClick r:id="rId3"/>
            </a:endParaRPr>
          </a:p>
          <a:p>
            <a:pPr indent="-385763" lvl="0" marL="385763" rtl="0" algn="l">
              <a:lnSpc>
                <a:spcPct val="100000"/>
              </a:lnSpc>
              <a:spcBef>
                <a:spcPts val="800"/>
              </a:spcBef>
              <a:spcAft>
                <a:spcPts val="0"/>
              </a:spcAft>
              <a:buSzPts val="1400"/>
              <a:buFont typeface="Arial"/>
              <a:buAutoNum type="arabicPeriod"/>
            </a:pPr>
            <a:r>
              <a:rPr lang="en-US" sz="2000"/>
              <a:t>Listen to a partner’s reading aloud </a:t>
            </a:r>
            <a:endParaRPr sz="2000" u="sng">
              <a:solidFill>
                <a:schemeClr val="hlink"/>
              </a:solidFill>
              <a:hlinkClick r:id="rId4"/>
            </a:endParaRPr>
          </a:p>
          <a:p>
            <a:pPr indent="-385763" lvl="0" marL="385763" rtl="0" algn="l">
              <a:lnSpc>
                <a:spcPct val="100000"/>
              </a:lnSpc>
              <a:spcBef>
                <a:spcPts val="800"/>
              </a:spcBef>
              <a:spcAft>
                <a:spcPts val="0"/>
              </a:spcAft>
              <a:buSzPts val="1400"/>
              <a:buFont typeface="Arial"/>
              <a:buAutoNum type="arabicPeriod"/>
            </a:pPr>
            <a:r>
              <a:rPr lang="en-US" sz="2000" u="sng">
                <a:solidFill>
                  <a:schemeClr val="hlink"/>
                </a:solidFill>
                <a:hlinkClick r:id="rId5"/>
              </a:rPr>
              <a:t>Fill out the log</a:t>
            </a:r>
            <a:r>
              <a:rPr lang="en-US" sz="2000"/>
              <a:t> ( google spreadsheet) </a:t>
            </a:r>
            <a:endParaRPr/>
          </a:p>
          <a:p>
            <a:pPr indent="-385763" lvl="0" marL="385763" rtl="0" algn="l">
              <a:lnSpc>
                <a:spcPct val="100000"/>
              </a:lnSpc>
              <a:spcBef>
                <a:spcPts val="800"/>
              </a:spcBef>
              <a:spcAft>
                <a:spcPts val="0"/>
              </a:spcAft>
              <a:buSzPts val="1400"/>
              <a:buFont typeface="Arial"/>
              <a:buAutoNum type="arabicPeriod"/>
            </a:pPr>
            <a:r>
              <a:rPr lang="en-US" sz="2000" u="sng">
                <a:solidFill>
                  <a:schemeClr val="hlink"/>
                </a:solidFill>
                <a:hlinkClick r:id="rId6"/>
              </a:rPr>
              <a:t>Fill out the data collection form </a:t>
            </a:r>
            <a:r>
              <a:rPr lang="en-US" sz="2000"/>
              <a:t>for the teacher to collect data from the whole class ( google form) </a:t>
            </a:r>
            <a:endParaRPr sz="2000"/>
          </a:p>
          <a:p>
            <a:pPr indent="-385763" lvl="0" marL="385763" rtl="0" algn="l">
              <a:lnSpc>
                <a:spcPct val="100000"/>
              </a:lnSpc>
              <a:spcBef>
                <a:spcPts val="800"/>
              </a:spcBef>
              <a:spcAft>
                <a:spcPts val="0"/>
              </a:spcAft>
              <a:buSzPts val="1400"/>
              <a:buFont typeface="Arial"/>
              <a:buAutoNum type="arabicPeriod"/>
            </a:pPr>
            <a:r>
              <a:rPr lang="en-US" sz="2000"/>
              <a:t>Make a bar graph using his/her own log  </a:t>
            </a:r>
            <a:endParaRPr/>
          </a:p>
        </p:txBody>
      </p:sp>
      <p:pic>
        <p:nvPicPr>
          <p:cNvPr id="978" name="Google Shape;978;p109"/>
          <p:cNvPicPr preferRelativeResize="0"/>
          <p:nvPr/>
        </p:nvPicPr>
        <p:blipFill rotWithShape="1">
          <a:blip r:embed="rId7">
            <a:alphaModFix/>
          </a:blip>
          <a:srcRect b="0" l="0" r="0" t="0"/>
          <a:stretch/>
        </p:blipFill>
        <p:spPr>
          <a:xfrm>
            <a:off x="5253905" y="2997738"/>
            <a:ext cx="3480662" cy="1421009"/>
          </a:xfrm>
          <a:prstGeom prst="rect">
            <a:avLst/>
          </a:prstGeom>
          <a:noFill/>
          <a:ln>
            <a:noFill/>
          </a:ln>
        </p:spPr>
      </p:pic>
      <p:sp>
        <p:nvSpPr>
          <p:cNvPr id="979" name="Google Shape;979;p109"/>
          <p:cNvSpPr txBox="1"/>
          <p:nvPr/>
        </p:nvSpPr>
        <p:spPr>
          <a:xfrm>
            <a:off x="628650" y="835948"/>
            <a:ext cx="327721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FF0000"/>
                </a:solidFill>
                <a:latin typeface="KaiTi"/>
                <a:ea typeface="KaiTi"/>
                <a:cs typeface="KaiTi"/>
                <a:sym typeface="KaiTi"/>
              </a:rPr>
              <a:t>每一个学生要</a:t>
            </a:r>
            <a:endParaRPr b="1" i="0" sz="2000" u="none" cap="none" strike="noStrike">
              <a:solidFill>
                <a:srgbClr val="FF0000"/>
              </a:solidFill>
              <a:latin typeface="KaiTi"/>
              <a:ea typeface="KaiTi"/>
              <a:cs typeface="KaiTi"/>
              <a:sym typeface="KaiT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110"/>
          <p:cNvSpPr txBox="1"/>
          <p:nvPr>
            <p:ph type="title"/>
          </p:nvPr>
        </p:nvSpPr>
        <p:spPr>
          <a:xfrm>
            <a:off x="628650" y="349278"/>
            <a:ext cx="7886700" cy="476927"/>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5226"/>
              <a:buNone/>
            </a:pPr>
            <a:r>
              <a:rPr b="0" i="0" lang="en-US" sz="2700" u="none" strike="noStrike">
                <a:solidFill>
                  <a:srgbClr val="FF0000"/>
                </a:solidFill>
                <a:latin typeface="Overlock"/>
                <a:ea typeface="Overlock"/>
                <a:cs typeface="Overlock"/>
                <a:sym typeface="Overlock"/>
              </a:rPr>
              <a:t>Timed Repeated Reading Aloud  </a:t>
            </a:r>
            <a:r>
              <a:rPr lang="en-US" sz="2100">
                <a:latin typeface="Overlock"/>
                <a:ea typeface="Overlock"/>
                <a:cs typeface="Overlock"/>
                <a:sym typeface="Overlock"/>
              </a:rPr>
              <a:t>(</a:t>
            </a:r>
            <a:r>
              <a:rPr lang="en-US" sz="2100">
                <a:latin typeface="KaiTi"/>
                <a:ea typeface="KaiTi"/>
                <a:cs typeface="KaiTi"/>
                <a:sym typeface="KaiTi"/>
              </a:rPr>
              <a:t>小美回王大中的短信)</a:t>
            </a:r>
            <a:endParaRPr sz="3000">
              <a:latin typeface="KaiTi"/>
              <a:ea typeface="KaiTi"/>
              <a:cs typeface="KaiTi"/>
              <a:sym typeface="KaiTi"/>
            </a:endParaRPr>
          </a:p>
        </p:txBody>
      </p:sp>
      <p:graphicFrame>
        <p:nvGraphicFramePr>
          <p:cNvPr id="985" name="Google Shape;985;p110"/>
          <p:cNvGraphicFramePr/>
          <p:nvPr/>
        </p:nvGraphicFramePr>
        <p:xfrm>
          <a:off x="628650" y="801082"/>
          <a:ext cx="3000000" cy="3000000"/>
        </p:xfrm>
        <a:graphic>
          <a:graphicData uri="http://schemas.openxmlformats.org/drawingml/2006/table">
            <a:tbl>
              <a:tblPr bandRow="1" firstRow="1">
                <a:noFill/>
                <a:tableStyleId>{2F3BF427-BA57-49AC-8C0B-23C416892D7A}</a:tableStyleId>
              </a:tblPr>
              <a:tblGrid>
                <a:gridCol w="835450"/>
                <a:gridCol w="2749275"/>
                <a:gridCol w="4644275"/>
              </a:tblGrid>
              <a:tr h="360150">
                <a:tc>
                  <a:txBody>
                    <a:bodyPr/>
                    <a:lstStyle/>
                    <a:p>
                      <a:pPr indent="0" lvl="0" marL="0" marR="0" rtl="0" algn="l">
                        <a:lnSpc>
                          <a:spcPct val="100000"/>
                        </a:lnSpc>
                        <a:spcBef>
                          <a:spcPts val="0"/>
                        </a:spcBef>
                        <a:spcAft>
                          <a:spcPts val="0"/>
                        </a:spcAft>
                        <a:buNone/>
                      </a:pPr>
                      <a:r>
                        <a:t/>
                      </a:r>
                      <a:endParaRPr sz="1500" u="none" cap="none" strike="noStrike"/>
                    </a:p>
                  </a:txBody>
                  <a:tcPr marT="34300" marB="34300" marR="68575" marL="68575">
                    <a:solidFill>
                      <a:srgbClr val="92D050"/>
                    </a:solidFill>
                  </a:tcPr>
                </a:tc>
                <a:tc>
                  <a:txBody>
                    <a:bodyPr/>
                    <a:lstStyle/>
                    <a:p>
                      <a:pPr indent="0" lvl="0" marL="0" marR="0" rtl="0" algn="l">
                        <a:lnSpc>
                          <a:spcPct val="100000"/>
                        </a:lnSpc>
                        <a:spcBef>
                          <a:spcPts val="0"/>
                        </a:spcBef>
                        <a:spcAft>
                          <a:spcPts val="0"/>
                        </a:spcAft>
                        <a:buNone/>
                      </a:pPr>
                      <a:r>
                        <a:rPr lang="en-US" sz="1500" u="none" cap="none" strike="noStrike"/>
                        <a:t>A ( Reader) </a:t>
                      </a:r>
                      <a:endParaRPr/>
                    </a:p>
                  </a:txBody>
                  <a:tcPr marT="34300" marB="34300" marR="68575" marL="68575">
                    <a:solidFill>
                      <a:srgbClr val="92D050"/>
                    </a:solidFill>
                  </a:tcPr>
                </a:tc>
                <a:tc>
                  <a:txBody>
                    <a:bodyPr/>
                    <a:lstStyle/>
                    <a:p>
                      <a:pPr indent="0" lvl="0" marL="0" marR="0" rtl="0" algn="l">
                        <a:lnSpc>
                          <a:spcPct val="100000"/>
                        </a:lnSpc>
                        <a:spcBef>
                          <a:spcPts val="0"/>
                        </a:spcBef>
                        <a:spcAft>
                          <a:spcPts val="0"/>
                        </a:spcAft>
                        <a:buNone/>
                      </a:pPr>
                      <a:r>
                        <a:rPr lang="en-US" sz="1500" u="none" cap="none" strike="noStrike"/>
                        <a:t>B ( Listener) </a:t>
                      </a:r>
                      <a:endParaRPr/>
                    </a:p>
                  </a:txBody>
                  <a:tcPr marT="34300" marB="34300" marR="68575" marL="68575">
                    <a:solidFill>
                      <a:srgbClr val="8CB5F8"/>
                    </a:solidFill>
                  </a:tcPr>
                </a:tc>
              </a:tr>
              <a:tr h="1142375">
                <a:tc>
                  <a:txBody>
                    <a:bodyPr/>
                    <a:lstStyle/>
                    <a:p>
                      <a:pPr indent="0" lvl="0" marL="0" marR="0" rtl="0" algn="l">
                        <a:lnSpc>
                          <a:spcPct val="100000"/>
                        </a:lnSpc>
                        <a:spcBef>
                          <a:spcPts val="0"/>
                        </a:spcBef>
                        <a:spcAft>
                          <a:spcPts val="0"/>
                        </a:spcAft>
                        <a:buNone/>
                      </a:pPr>
                      <a:r>
                        <a:rPr lang="en-US" sz="1500" u="none" cap="none" strike="noStrike"/>
                        <a:t>1</a:t>
                      </a:r>
                      <a:endParaRPr/>
                    </a:p>
                  </a:txBody>
                  <a:tcPr marT="34300" marB="34300" marR="68575" marL="68575">
                    <a:solidFill>
                      <a:srgbClr val="92D050"/>
                    </a:solidFill>
                  </a:tcPr>
                </a:tc>
                <a:tc>
                  <a:txBody>
                    <a:bodyPr/>
                    <a:lstStyle/>
                    <a:p>
                      <a:pPr indent="-457200" lvl="0" marL="457200" marR="0" rtl="0" algn="l">
                        <a:lnSpc>
                          <a:spcPct val="100000"/>
                        </a:lnSpc>
                        <a:spcBef>
                          <a:spcPts val="0"/>
                        </a:spcBef>
                        <a:spcAft>
                          <a:spcPts val="0"/>
                        </a:spcAft>
                        <a:buClr>
                          <a:srgbClr val="000000"/>
                        </a:buClr>
                        <a:buSzPts val="1500"/>
                        <a:buFont typeface="Arial"/>
                        <a:buAutoNum type="arabicPeriod"/>
                      </a:pPr>
                      <a:r>
                        <a:rPr lang="en-US" sz="1500" u="none" cap="none" strike="noStrike"/>
                        <a:t>Set the timer for one minute </a:t>
                      </a:r>
                      <a:endParaRPr/>
                    </a:p>
                    <a:p>
                      <a:pPr indent="-457200" lvl="0" marL="457200" marR="0" rtl="0" algn="l">
                        <a:lnSpc>
                          <a:spcPct val="100000"/>
                        </a:lnSpc>
                        <a:spcBef>
                          <a:spcPts val="0"/>
                        </a:spcBef>
                        <a:spcAft>
                          <a:spcPts val="0"/>
                        </a:spcAft>
                        <a:buClr>
                          <a:srgbClr val="000000"/>
                        </a:buClr>
                        <a:buSzPts val="1500"/>
                        <a:buFont typeface="Arial"/>
                        <a:buAutoNum type="arabicPeriod"/>
                      </a:pPr>
                      <a:r>
                        <a:rPr lang="en-US" sz="1500" u="none" cap="none" strike="noStrike"/>
                        <a:t>Reading the article without pinyin in one minute </a:t>
                      </a:r>
                      <a:endParaRPr/>
                    </a:p>
                    <a:p>
                      <a:pPr indent="-457200" lvl="0" marL="457200" marR="0" rtl="0" algn="l">
                        <a:lnSpc>
                          <a:spcPct val="100000"/>
                        </a:lnSpc>
                        <a:spcBef>
                          <a:spcPts val="0"/>
                        </a:spcBef>
                        <a:spcAft>
                          <a:spcPts val="0"/>
                        </a:spcAft>
                        <a:buClr>
                          <a:srgbClr val="000000"/>
                        </a:buClr>
                        <a:buSzPts val="1500"/>
                        <a:buFont typeface="Arial"/>
                        <a:buAutoNum type="arabicPeriod"/>
                      </a:pPr>
                      <a:r>
                        <a:rPr lang="en-US" sz="1500" u="none" cap="none" strike="noStrike"/>
                        <a:t>Say “ 啊” for each unknown character, and continue reading</a:t>
                      </a:r>
                      <a:endParaRPr sz="1500" u="none" cap="none" strike="noStrike"/>
                    </a:p>
                  </a:txBody>
                  <a:tcPr marT="34300" marB="34300" marR="68575" marL="68575">
                    <a:solidFill>
                      <a:srgbClr val="92D050"/>
                    </a:solidFill>
                  </a:tcPr>
                </a:tc>
                <a:tc>
                  <a:txBody>
                    <a:bodyPr/>
                    <a:lstStyle/>
                    <a:p>
                      <a:pPr indent="-342900" lvl="0" marL="342900" marR="0" rtl="0" algn="l">
                        <a:lnSpc>
                          <a:spcPct val="100000"/>
                        </a:lnSpc>
                        <a:spcBef>
                          <a:spcPts val="0"/>
                        </a:spcBef>
                        <a:spcAft>
                          <a:spcPts val="0"/>
                        </a:spcAft>
                        <a:buClr>
                          <a:srgbClr val="000000"/>
                        </a:buClr>
                        <a:buSzPts val="1500"/>
                        <a:buFont typeface="Arial"/>
                        <a:buAutoNum type="arabicPeriod"/>
                      </a:pPr>
                      <a:r>
                        <a:rPr lang="en-US" sz="1500" u="none" cap="none" strike="noStrike"/>
                        <a:t>Refer to the answer key ( the article with pinyin) </a:t>
                      </a:r>
                      <a:endParaRPr/>
                    </a:p>
                    <a:p>
                      <a:pPr indent="-342900" lvl="0" marL="342900" marR="0" rtl="0" algn="l">
                        <a:lnSpc>
                          <a:spcPct val="100000"/>
                        </a:lnSpc>
                        <a:spcBef>
                          <a:spcPts val="0"/>
                        </a:spcBef>
                        <a:spcAft>
                          <a:spcPts val="0"/>
                        </a:spcAft>
                        <a:buClr>
                          <a:srgbClr val="000000"/>
                        </a:buClr>
                        <a:buSzPts val="1500"/>
                        <a:buFont typeface="Arial"/>
                        <a:buAutoNum type="arabicPeriod"/>
                      </a:pPr>
                      <a:r>
                        <a:rPr lang="en-US" sz="1500" u="none" cap="none" strike="noStrike"/>
                        <a:t>Listen to A’s reading </a:t>
                      </a:r>
                      <a:endParaRPr/>
                    </a:p>
                    <a:p>
                      <a:pPr indent="-342900" lvl="0" marL="342900" marR="0" rtl="0" algn="l">
                        <a:lnSpc>
                          <a:spcPct val="100000"/>
                        </a:lnSpc>
                        <a:spcBef>
                          <a:spcPts val="0"/>
                        </a:spcBef>
                        <a:spcAft>
                          <a:spcPts val="0"/>
                        </a:spcAft>
                        <a:buClr>
                          <a:srgbClr val="000000"/>
                        </a:buClr>
                        <a:buSzPts val="1500"/>
                        <a:buFont typeface="Arial"/>
                        <a:buAutoNum type="arabicPeriod"/>
                      </a:pPr>
                      <a:r>
                        <a:rPr lang="en-US" sz="1500" u="none" cap="none" strike="noStrike"/>
                        <a:t>Highlight or circle any mispronounced characters on the answer key</a:t>
                      </a:r>
                      <a:endParaRPr/>
                    </a:p>
                    <a:p>
                      <a:pPr indent="-342900" lvl="0" marL="342900" marR="0" rtl="0" algn="l">
                        <a:lnSpc>
                          <a:spcPct val="100000"/>
                        </a:lnSpc>
                        <a:spcBef>
                          <a:spcPts val="0"/>
                        </a:spcBef>
                        <a:spcAft>
                          <a:spcPts val="0"/>
                        </a:spcAft>
                        <a:buClr>
                          <a:srgbClr val="000000"/>
                        </a:buClr>
                        <a:buSzPts val="1500"/>
                        <a:buFont typeface="Arial"/>
                        <a:buAutoNum type="arabicPeriod"/>
                      </a:pPr>
                      <a:r>
                        <a:rPr lang="en-US" sz="1500" u="none" cap="none" strike="noStrike"/>
                        <a:t>Count the number of character A read</a:t>
                      </a:r>
                      <a:endParaRPr/>
                    </a:p>
                    <a:p>
                      <a:pPr indent="-342900" lvl="0" marL="342900" marR="0" rtl="0" algn="l">
                        <a:lnSpc>
                          <a:spcPct val="100000"/>
                        </a:lnSpc>
                        <a:spcBef>
                          <a:spcPts val="0"/>
                        </a:spcBef>
                        <a:spcAft>
                          <a:spcPts val="0"/>
                        </a:spcAft>
                        <a:buClr>
                          <a:srgbClr val="000000"/>
                        </a:buClr>
                        <a:buSzPts val="1500"/>
                        <a:buFont typeface="Arial"/>
                        <a:buAutoNum type="arabicPeriod"/>
                      </a:pPr>
                      <a:r>
                        <a:rPr lang="en-US" sz="1500" u="none" cap="none" strike="noStrike"/>
                        <a:t>Record the time that A reads if A finishes the article in less than one minute </a:t>
                      </a:r>
                      <a:endParaRPr/>
                    </a:p>
                  </a:txBody>
                  <a:tcPr marT="34300" marB="34300" marR="68575" marL="68575">
                    <a:solidFill>
                      <a:srgbClr val="8CB5F8"/>
                    </a:solidFill>
                  </a:tcPr>
                </a:tc>
              </a:tr>
              <a:tr h="152775">
                <a:tc>
                  <a:txBody>
                    <a:bodyPr/>
                    <a:lstStyle/>
                    <a:p>
                      <a:pPr indent="0" lvl="0" marL="0" marR="0" rtl="0" algn="l">
                        <a:lnSpc>
                          <a:spcPct val="100000"/>
                        </a:lnSpc>
                        <a:spcBef>
                          <a:spcPts val="0"/>
                        </a:spcBef>
                        <a:spcAft>
                          <a:spcPts val="0"/>
                        </a:spcAft>
                        <a:buNone/>
                      </a:pPr>
                      <a:r>
                        <a:rPr lang="en-US" sz="1500" u="none" cap="none" strike="noStrike"/>
                        <a:t>2</a:t>
                      </a:r>
                      <a:endParaRPr/>
                    </a:p>
                  </a:txBody>
                  <a:tcPr marT="34300" marB="34300" marR="68575" marL="68575">
                    <a:solidFill>
                      <a:srgbClr val="92D050"/>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Fill out </a:t>
                      </a:r>
                      <a:r>
                        <a:rPr lang="en-US" sz="1500" u="sng" cap="none" strike="noStrike">
                          <a:solidFill>
                            <a:schemeClr val="hlink"/>
                          </a:solidFill>
                          <a:hlinkClick r:id="rId3"/>
                        </a:rPr>
                        <a:t>the timed repeated log  ( google sheet)  </a:t>
                      </a:r>
                      <a:r>
                        <a:rPr lang="en-US" sz="1500" u="none" cap="none" strike="noStrike"/>
                        <a:t>based on B’s feedback </a:t>
                      </a:r>
                      <a:endParaRPr/>
                    </a:p>
                  </a:txBody>
                  <a:tcPr marT="34300" marB="34300" marR="68575" marL="68575">
                    <a:solidFill>
                      <a:srgbClr val="92D050"/>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500" u="none" cap="none" strike="noStrike"/>
                        <a:t>Provide feedback to A ( numbers of character read, characters mispronounced.)</a:t>
                      </a:r>
                      <a:endParaRPr/>
                    </a:p>
                    <a:p>
                      <a:pPr indent="-247650" lvl="0" marL="342900" marR="0" rtl="0" algn="l">
                        <a:lnSpc>
                          <a:spcPct val="100000"/>
                        </a:lnSpc>
                        <a:spcBef>
                          <a:spcPts val="0"/>
                        </a:spcBef>
                        <a:spcAft>
                          <a:spcPts val="0"/>
                        </a:spcAft>
                        <a:buClr>
                          <a:srgbClr val="000000"/>
                        </a:buClr>
                        <a:buSzPts val="1500"/>
                        <a:buFont typeface="Arial"/>
                        <a:buNone/>
                      </a:pPr>
                      <a:r>
                        <a:t/>
                      </a:r>
                      <a:endParaRPr b="1" sz="1500" u="none" cap="none" strike="noStrike"/>
                    </a:p>
                  </a:txBody>
                  <a:tcPr marT="34300" marB="34300" marR="68575" marL="68575">
                    <a:solidFill>
                      <a:srgbClr val="8CB5F8"/>
                    </a:solidFill>
                  </a:tcPr>
                </a:tc>
              </a:tr>
              <a:tr h="462975">
                <a:tc>
                  <a:txBody>
                    <a:bodyPr/>
                    <a:lstStyle/>
                    <a:p>
                      <a:pPr indent="0" lvl="0" marL="0" marR="0" rtl="0" algn="l">
                        <a:lnSpc>
                          <a:spcPct val="100000"/>
                        </a:lnSpc>
                        <a:spcBef>
                          <a:spcPts val="0"/>
                        </a:spcBef>
                        <a:spcAft>
                          <a:spcPts val="0"/>
                        </a:spcAft>
                        <a:buNone/>
                      </a:pPr>
                      <a:r>
                        <a:rPr lang="en-US" sz="1500" u="none" cap="none" strike="noStrike"/>
                        <a:t>3</a:t>
                      </a:r>
                      <a:endParaRPr/>
                    </a:p>
                  </a:txBody>
                  <a:tcPr marT="34300" marB="34300" marR="68575" marL="68575">
                    <a:solidFill>
                      <a:srgbClr val="FFC000"/>
                    </a:solidFill>
                  </a:tcPr>
                </a:tc>
                <a:tc gridSpan="2">
                  <a:txBody>
                    <a:bodyPr/>
                    <a:lstStyle/>
                    <a:p>
                      <a:pPr indent="0" lvl="0" marL="0" marR="0" rtl="0" algn="l">
                        <a:lnSpc>
                          <a:spcPct val="100000"/>
                        </a:lnSpc>
                        <a:spcBef>
                          <a:spcPts val="0"/>
                        </a:spcBef>
                        <a:spcAft>
                          <a:spcPts val="0"/>
                        </a:spcAft>
                        <a:buNone/>
                      </a:pPr>
                      <a:r>
                        <a:rPr lang="en-US" sz="1500" u="none" cap="none" strike="noStrike"/>
                        <a:t>Switch Role and repeat the process  ( B will be the reader, and A will be the listener.) </a:t>
                      </a:r>
                      <a:endParaRPr/>
                    </a:p>
                  </a:txBody>
                  <a:tcPr marT="34300" marB="34300" marR="68575" marL="68575">
                    <a:solidFill>
                      <a:srgbClr val="FFC000"/>
                    </a:solidFill>
                  </a:tcPr>
                </a:tc>
                <a:tc hMerge="1"/>
              </a:tr>
              <a:tr h="462975">
                <a:tc>
                  <a:txBody>
                    <a:bodyPr/>
                    <a:lstStyle/>
                    <a:p>
                      <a:pPr indent="0" lvl="0" marL="0" marR="0" rtl="0" algn="l">
                        <a:lnSpc>
                          <a:spcPct val="100000"/>
                        </a:lnSpc>
                        <a:spcBef>
                          <a:spcPts val="0"/>
                        </a:spcBef>
                        <a:spcAft>
                          <a:spcPts val="0"/>
                        </a:spcAft>
                        <a:buNone/>
                      </a:pPr>
                      <a:r>
                        <a:rPr lang="en-US" sz="1500" u="none" cap="none" strike="noStrike"/>
                        <a:t>4</a:t>
                      </a:r>
                      <a:endParaRPr/>
                    </a:p>
                  </a:txBody>
                  <a:tcPr marT="34300" marB="34300" marR="68575" marL="68575">
                    <a:solidFill>
                      <a:srgbClr val="FFC000"/>
                    </a:solidFill>
                  </a:tcPr>
                </a:tc>
                <a:tc gridSpan="2">
                  <a:txBody>
                    <a:bodyPr/>
                    <a:lstStyle/>
                    <a:p>
                      <a:pPr indent="0" lvl="0" marL="0" marR="0" rtl="0" algn="l">
                        <a:lnSpc>
                          <a:spcPct val="100000"/>
                        </a:lnSpc>
                        <a:spcBef>
                          <a:spcPts val="0"/>
                        </a:spcBef>
                        <a:spcAft>
                          <a:spcPts val="0"/>
                        </a:spcAft>
                        <a:buNone/>
                      </a:pPr>
                      <a:r>
                        <a:rPr lang="en-US" sz="1500" u="sng" cap="none" strike="noStrike">
                          <a:solidFill>
                            <a:schemeClr val="hlink"/>
                          </a:solidFill>
                          <a:hlinkClick r:id="rId4"/>
                        </a:rPr>
                        <a:t>Fill out the data collection </a:t>
                      </a:r>
                      <a:r>
                        <a:rPr lang="en-US" sz="1500" u="none" cap="none" strike="noStrike"/>
                        <a:t> ( google form) for the teacher to collect the data from the whole class </a:t>
                      </a:r>
                      <a:endParaRPr/>
                    </a:p>
                  </a:txBody>
                  <a:tcPr marT="34300" marB="34300" marR="68575" marL="68575">
                    <a:solidFill>
                      <a:srgbClr val="FFC000"/>
                    </a:solidFill>
                  </a:tcPr>
                </a:tc>
                <a:tc hMerge="1"/>
              </a:tr>
            </a:tbl>
          </a:graphicData>
        </a:graphic>
      </p:graphicFrame>
      <p:sp>
        <p:nvSpPr>
          <p:cNvPr id="986" name="Google Shape;986;p110"/>
          <p:cNvSpPr txBox="1"/>
          <p:nvPr/>
        </p:nvSpPr>
        <p:spPr>
          <a:xfrm>
            <a:off x="4144908" y="4593981"/>
            <a:ext cx="4194131"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100" u="none" cap="none" strike="noStrike">
                <a:solidFill>
                  <a:srgbClr val="000000"/>
                </a:solidFill>
                <a:highlight>
                  <a:srgbClr val="FFFF00"/>
                </a:highlight>
                <a:latin typeface="KaiTi"/>
                <a:ea typeface="KaiTi"/>
                <a:cs typeface="KaiTi"/>
                <a:sym typeface="KaiTi"/>
              </a:rPr>
              <a:t>一篇文章至少让学生朗读两次。</a:t>
            </a:r>
            <a:endParaRPr b="0" i="0" sz="2100" u="none" cap="none" strike="noStrike">
              <a:solidFill>
                <a:srgbClr val="000000"/>
              </a:solidFill>
              <a:highlight>
                <a:srgbClr val="FFFF00"/>
              </a:highlight>
              <a:latin typeface="KaiTi"/>
              <a:ea typeface="KaiTi"/>
              <a:cs typeface="KaiTi"/>
              <a:sym typeface="KaiTi"/>
            </a:endParaRPr>
          </a:p>
        </p:txBody>
      </p:sp>
      <p:sp>
        <p:nvSpPr>
          <p:cNvPr id="987" name="Google Shape;987;p110"/>
          <p:cNvSpPr/>
          <p:nvPr/>
        </p:nvSpPr>
        <p:spPr>
          <a:xfrm>
            <a:off x="7587114" y="349278"/>
            <a:ext cx="1328287" cy="860294"/>
          </a:xfrm>
          <a:prstGeom prst="cloud">
            <a:avLst/>
          </a:prstGeom>
          <a:solidFill>
            <a:schemeClr val="accent2"/>
          </a:solidFill>
          <a:ln cap="flat" cmpd="sng" w="25400">
            <a:solidFill>
              <a:srgbClr val="18181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100" u="none" cap="none" strike="noStrike">
                <a:solidFill>
                  <a:schemeClr val="lt1"/>
                </a:solidFill>
                <a:latin typeface="Arial"/>
                <a:ea typeface="Arial"/>
                <a:cs typeface="Arial"/>
                <a:sym typeface="Arial"/>
              </a:rPr>
              <a:t>pair work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descr="你的恋爱谈到哪个阶段了？来，用英语描述一下[1]" id="436" name="Google Shape;436;p73"/>
          <p:cNvPicPr preferRelativeResize="0"/>
          <p:nvPr/>
        </p:nvPicPr>
        <p:blipFill rotWithShape="1">
          <a:blip r:embed="rId3">
            <a:alphaModFix/>
          </a:blip>
          <a:srcRect b="1788" l="0" r="0" t="12004"/>
          <a:stretch/>
        </p:blipFill>
        <p:spPr>
          <a:xfrm>
            <a:off x="20" y="10"/>
            <a:ext cx="9143980" cy="5143490"/>
          </a:xfrm>
          <a:prstGeom prst="rect">
            <a:avLst/>
          </a:prstGeom>
          <a:solidFill>
            <a:srgbClr val="FFFFFF"/>
          </a:solidFill>
          <a:ln>
            <a:noFill/>
          </a:ln>
        </p:spPr>
      </p:pic>
      <p:sp>
        <p:nvSpPr>
          <p:cNvPr id="437" name="Google Shape;437;p73"/>
          <p:cNvSpPr txBox="1"/>
          <p:nvPr/>
        </p:nvSpPr>
        <p:spPr>
          <a:xfrm>
            <a:off x="76810" y="4752960"/>
            <a:ext cx="634593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https://language.chinadaily.com.cn/2015-10/14/content_22185281.htm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8" name="Google Shape;438;p73"/>
          <p:cNvSpPr txBox="1"/>
          <p:nvPr/>
        </p:nvSpPr>
        <p:spPr>
          <a:xfrm>
            <a:off x="632166" y="2410815"/>
            <a:ext cx="3427771"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600" u="none" cap="none" strike="noStrike">
                <a:solidFill>
                  <a:srgbClr val="FF0000"/>
                </a:solidFill>
                <a:latin typeface="KaiTi"/>
                <a:ea typeface="KaiTi"/>
                <a:cs typeface="KaiTi"/>
                <a:sym typeface="KaiTi"/>
              </a:rPr>
              <a:t>恋爱</a:t>
            </a:r>
            <a:endParaRPr b="1" i="0" sz="9600" u="none" cap="none" strike="noStrike">
              <a:solidFill>
                <a:srgbClr val="FF0000"/>
              </a:solidFill>
              <a:latin typeface="KaiTi"/>
              <a:ea typeface="KaiTi"/>
              <a:cs typeface="KaiTi"/>
              <a:sym typeface="KaiTi"/>
            </a:endParaRPr>
          </a:p>
        </p:txBody>
      </p:sp>
      <p:sp>
        <p:nvSpPr>
          <p:cNvPr id="439" name="Google Shape;439;p73"/>
          <p:cNvSpPr txBox="1"/>
          <p:nvPr/>
        </p:nvSpPr>
        <p:spPr>
          <a:xfrm>
            <a:off x="6203290" y="2410815"/>
            <a:ext cx="3028492"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600" u="none" cap="none" strike="noStrike">
                <a:solidFill>
                  <a:srgbClr val="FF0000"/>
                </a:solidFill>
                <a:latin typeface="KaiTi"/>
                <a:ea typeface="KaiTi"/>
                <a:cs typeface="KaiTi"/>
                <a:sym typeface="KaiTi"/>
              </a:rPr>
              <a:t>戀愛</a:t>
            </a:r>
            <a:endParaRPr b="1" i="0" sz="9600" u="none" cap="none" strike="noStrike">
              <a:solidFill>
                <a:srgbClr val="FF0000"/>
              </a:solidFill>
              <a:latin typeface="KaiTi"/>
              <a:ea typeface="KaiTi"/>
              <a:cs typeface="KaiTi"/>
              <a:sym typeface="KaiT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74"/>
          <p:cNvSpPr txBox="1"/>
          <p:nvPr/>
        </p:nvSpPr>
        <p:spPr>
          <a:xfrm>
            <a:off x="652525" y="591100"/>
            <a:ext cx="7769100" cy="64630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KaiTi"/>
                <a:ea typeface="KaiTi"/>
                <a:cs typeface="KaiTi"/>
                <a:sym typeface="KaiTi"/>
              </a:rPr>
              <a:t>这个汉字怎么说？什么意思呢？</a:t>
            </a:r>
            <a:endParaRPr b="0" i="0" sz="3000" u="none" cap="none" strike="noStrike">
              <a:solidFill>
                <a:schemeClr val="dk1"/>
              </a:solidFill>
              <a:latin typeface="KaiTi"/>
              <a:ea typeface="KaiTi"/>
              <a:cs typeface="KaiTi"/>
              <a:sym typeface="KaiTi"/>
            </a:endParaRPr>
          </a:p>
        </p:txBody>
      </p:sp>
      <p:pic>
        <p:nvPicPr>
          <p:cNvPr id="445" name="Google Shape;445;p74"/>
          <p:cNvPicPr preferRelativeResize="0"/>
          <p:nvPr/>
        </p:nvPicPr>
        <p:blipFill rotWithShape="1">
          <a:blip r:embed="rId3">
            <a:alphaModFix/>
          </a:blip>
          <a:srcRect b="0" l="0" r="0" t="0"/>
          <a:stretch/>
        </p:blipFill>
        <p:spPr>
          <a:xfrm>
            <a:off x="3111882" y="1577504"/>
            <a:ext cx="1381726" cy="1523716"/>
          </a:xfrm>
          <a:prstGeom prst="rect">
            <a:avLst/>
          </a:prstGeom>
          <a:noFill/>
          <a:ln>
            <a:noFill/>
          </a:ln>
        </p:spPr>
      </p:pic>
      <p:grpSp>
        <p:nvGrpSpPr>
          <p:cNvPr id="446" name="Google Shape;446;p74"/>
          <p:cNvGrpSpPr/>
          <p:nvPr/>
        </p:nvGrpSpPr>
        <p:grpSpPr>
          <a:xfrm>
            <a:off x="768527" y="1577504"/>
            <a:ext cx="1381726" cy="1535234"/>
            <a:chOff x="0" y="0"/>
            <a:chExt cx="1524000" cy="1679475"/>
          </a:xfrm>
        </p:grpSpPr>
        <p:pic>
          <p:nvPicPr>
            <p:cNvPr descr="{&quot;originalwidth&quot;:120,&quot;originalheight&quot;:131.25}" id="447" name="Google Shape;447;p74"/>
            <p:cNvPicPr preferRelativeResize="0"/>
            <p:nvPr/>
          </p:nvPicPr>
          <p:blipFill rotWithShape="1">
            <a:blip r:embed="rId4">
              <a:alphaModFix/>
            </a:blip>
            <a:srcRect b="0" l="0" r="0" t="0"/>
            <a:stretch/>
          </p:blipFill>
          <p:spPr>
            <a:xfrm>
              <a:off x="0" y="0"/>
              <a:ext cx="1524000" cy="1666875"/>
            </a:xfrm>
            <a:prstGeom prst="rect">
              <a:avLst/>
            </a:prstGeom>
            <a:noFill/>
            <a:ln>
              <a:noFill/>
            </a:ln>
          </p:spPr>
        </p:pic>
        <p:sp>
          <p:nvSpPr>
            <p:cNvPr descr="N4IgJg9gxgRhYE8QC5QAcCGBzApig2utjgJYB2AZhCsAL4A0ImuEMAVjlAC4GisfdyVGiC4I0eZKJwAPLhgBOODCEYB3BSS7ksAWgC28SSAAWETQC8IZeQBtdXGKpAYArlwhY0AZx5Tvzt5qWlAmbh5eKFwKrjiMQSEmCDBQUTFx0nK6GLYkWGQoILY4FDwMIPycjvBIyIQgqaggAG45hYDSBoFixTS05bYQEADWrmi9jGNNrbaFuQAHBYweZJIALPHdknSMJN7NuyQwPVIUOd545RYi04WAMIyA5IyARIyA00DOy2sbCMfbIBZQEK4bCgAMw7PYHI7GU62c4gcreGAUFAAJgADIwFBYkchUQA6UEgBRcK7IACMGLQ2Lx60JXFsFhmONx5JAOEm0POjBwJI5GS8FC8PjSsUYFEaIHOmiRYIAYiQZABlEgWSTREUSqBUIFSNV4DYodES+QoXlLaycCADBSKa21UCkwoKLAwAAUpNR6IABKSABxe5EAVgDAEpnMjHc6XasffRvQB2ABssejocYwIjruRqy9pORMc9qNTIFWGZdaPzXuByKLAdLpITOYbsfrhbhjCgvi+WwalvMpfLscr1ecsD8onSzi1XDIGH0xmcaAAjoYwPOJov/lbS16d0Wp7pTvoSLZaiBJ9YuLo1KQsCYx22mJ3viApzO54UALKegAKABkAKoKp6ABKAJkKuYDeqk6i3mOAYeguy5GIUiGbn2UhOq6O6DkWaEKP2qIVrGVa4TAY66guXB4ShExUWRNEvheB6zsep4ADogF+f6ASBYEQVBHGxhxADCAKaDgCiegAcjgagceeNhXjed6FPBqLOLkKy6CYyljsiwJoDID4WE+3ZLiua5MBuvb4RhkbYQWuE2dug44SO9EnGceqMTYb6Wfuh6sQx+7XnkKlSA+CjeI07qGlFkyxRi3gkolTAWLZqUWBZhQWCYC7ZVIaBIEswIBMgupLAGZUVaIqJlaaohCuV6QbGVICdBsY6AABGXS7MKOC0AAukNI2MJAUBCNQTTaHSkhkK4ti2GCtgYOB0UYBIJpeRMG0SX5hQAIIljtEgKGoKABgAnAGJ0SXlyA+qsyJcjIPjKsYUAKBAYxgjI4bIA1shoNEq3Vek5Tjd4mBQBalB5Ncmk4FDGAwwauKBowJihIoyOo8guh4siEPQB4lowDjmwiAi2JohiWJowSRIpRSVK4jSRL0oyeIsmyW0whk3J85yL7ipKJDSiAuxyoq739fEmoXoUFFmiseE2hgdogA6dmuol3p+rGgYhmGpbRs2ibJj6RbpjrZbZs2eZuYwJa2wOBbEcOjC1rbLbNk23oNqG5QdpTTTUVI4TUO2HnjrECnTrOlnmchEXruHhL2a5jkPvygpg+qvgGhsKgA9tj6h6Ar6J5+P4AUBoGAvxpLQSAaiwapCHrgVZ5p85tsOa27Z9y47hRw0MfK0wVHD5Ro4oZcpkiMnq4MUu6eYS6A9OVu/dZ4P49jry8f7RF5RRTFHpJQll+EslKCpWg6X3zfWUp78eUTN3RVvKVcuiFVf8uB1SFhkLgTVdTlGaErc0EALBolJJdVEVYEzIlzOpWgQA" id="448" name="Google Shape;448;p74" title="{&quot;ToneOZData&quot;:&quot;META DATA, DO NOT DELETE. 中繼資料請勿刪除&quot;,&quot;utctime&quot;:&quot;2021-07-13 17:44:19&quot;,&quot;id&quot;:&quot;0&quot;,&quot;total&quot;:1}"/>
            <p:cNvSpPr txBox="1"/>
            <p:nvPr/>
          </p:nvSpPr>
          <p:spPr>
            <a:xfrm>
              <a:off x="0" y="1666875"/>
              <a:ext cx="1524000" cy="1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49" name="Google Shape;449;p74"/>
          <p:cNvSpPr txBox="1"/>
          <p:nvPr/>
        </p:nvSpPr>
        <p:spPr>
          <a:xfrm>
            <a:off x="6040558" y="3432986"/>
            <a:ext cx="2683832" cy="1415934"/>
          </a:xfrm>
          <a:prstGeom prst="rect">
            <a:avLst/>
          </a:prstGeom>
          <a:solidFill>
            <a:schemeClr val="accent6"/>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Overlock"/>
                <a:ea typeface="Overlock"/>
                <a:cs typeface="Overlock"/>
                <a:sym typeface="Overlock"/>
              </a:rPr>
              <a:t>“恋” is used with other characters together, rarely used alone by itself. </a:t>
            </a:r>
            <a:endParaRPr b="0" i="0" sz="2000" u="none" cap="none" strike="noStrike">
              <a:solidFill>
                <a:schemeClr val="lt1"/>
              </a:solidFill>
              <a:latin typeface="Overlock"/>
              <a:ea typeface="Overlock"/>
              <a:cs typeface="Overlock"/>
              <a:sym typeface="Overlock"/>
            </a:endParaRPr>
          </a:p>
        </p:txBody>
      </p:sp>
      <p:sp>
        <p:nvSpPr>
          <p:cNvPr id="450" name="Google Shape;450;p74"/>
          <p:cNvSpPr/>
          <p:nvPr/>
        </p:nvSpPr>
        <p:spPr>
          <a:xfrm>
            <a:off x="6272000" y="1511896"/>
            <a:ext cx="2030752" cy="1473900"/>
          </a:xfrm>
          <a:custGeom>
            <a:rect b="b" l="l" r="r" t="t"/>
            <a:pathLst>
              <a:path extrusionOk="0" fill="none" h="1965200" w="2707669">
                <a:moveTo>
                  <a:pt x="1353835" y="491300"/>
                </a:moveTo>
                <a:cubicBezTo>
                  <a:pt x="1745556" y="-915130"/>
                  <a:pt x="4395182" y="826539"/>
                  <a:pt x="1353835" y="1965200"/>
                </a:cubicBezTo>
                <a:cubicBezTo>
                  <a:pt x="-1394394" y="432345"/>
                  <a:pt x="818512" y="-601418"/>
                  <a:pt x="1353835" y="491300"/>
                </a:cubicBezTo>
                <a:close/>
              </a:path>
              <a:path extrusionOk="0" h="1965200" w="2707669">
                <a:moveTo>
                  <a:pt x="1353835" y="491300"/>
                </a:moveTo>
                <a:cubicBezTo>
                  <a:pt x="1659484" y="-644012"/>
                  <a:pt x="4468628" y="836112"/>
                  <a:pt x="1353835" y="1965200"/>
                </a:cubicBezTo>
                <a:cubicBezTo>
                  <a:pt x="-1372748" y="568256"/>
                  <a:pt x="796939" y="-435266"/>
                  <a:pt x="1353835" y="491300"/>
                </a:cubicBezTo>
                <a:close/>
              </a:path>
            </a:pathLst>
          </a:cu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KaiTi"/>
                <a:ea typeface="KaiTi"/>
                <a:cs typeface="KaiTi"/>
                <a:sym typeface="KaiTi"/>
              </a:rPr>
              <a:t>我</a:t>
            </a:r>
            <a:r>
              <a:rPr b="1" i="0" lang="en-US" sz="2800" u="none" cap="none" strike="noStrike">
                <a:solidFill>
                  <a:schemeClr val="lt1"/>
                </a:solidFill>
                <a:latin typeface="KaiTi"/>
                <a:ea typeface="KaiTi"/>
                <a:cs typeface="KaiTi"/>
                <a:sym typeface="KaiTi"/>
              </a:rPr>
              <a:t>爱</a:t>
            </a:r>
            <a:r>
              <a:rPr b="0" i="0" lang="en-US" sz="2000" u="none" cap="none" strike="noStrike">
                <a:solidFill>
                  <a:schemeClr val="lt1"/>
                </a:solidFill>
                <a:latin typeface="KaiTi"/>
                <a:ea typeface="KaiTi"/>
                <a:cs typeface="KaiTi"/>
                <a:sym typeface="KaiTi"/>
              </a:rPr>
              <a:t>你。</a:t>
            </a:r>
            <a:endParaRPr b="0" i="0" sz="2000" u="none" cap="none" strike="noStrike">
              <a:solidFill>
                <a:schemeClr val="lt1"/>
              </a:solidFill>
              <a:latin typeface="KaiTi"/>
              <a:ea typeface="KaiTi"/>
              <a:cs typeface="KaiTi"/>
              <a:sym typeface="KaiTi"/>
            </a:endParaRPr>
          </a:p>
        </p:txBody>
      </p:sp>
      <p:sp>
        <p:nvSpPr>
          <p:cNvPr id="451" name="Google Shape;451;p74"/>
          <p:cNvSpPr/>
          <p:nvPr/>
        </p:nvSpPr>
        <p:spPr>
          <a:xfrm>
            <a:off x="3623897" y="3172602"/>
            <a:ext cx="2030752" cy="1473900"/>
          </a:xfrm>
          <a:custGeom>
            <a:rect b="b" l="l" r="r" t="t"/>
            <a:pathLst>
              <a:path extrusionOk="0" fill="none" h="1965200" w="2707669">
                <a:moveTo>
                  <a:pt x="1353835" y="491300"/>
                </a:moveTo>
                <a:cubicBezTo>
                  <a:pt x="1745556" y="-915130"/>
                  <a:pt x="4395182" y="826539"/>
                  <a:pt x="1353835" y="1965200"/>
                </a:cubicBezTo>
                <a:cubicBezTo>
                  <a:pt x="-1394394" y="432345"/>
                  <a:pt x="818512" y="-601418"/>
                  <a:pt x="1353835" y="491300"/>
                </a:cubicBezTo>
                <a:close/>
              </a:path>
              <a:path extrusionOk="0" h="1965200" w="2707669">
                <a:moveTo>
                  <a:pt x="1353835" y="491300"/>
                </a:moveTo>
                <a:cubicBezTo>
                  <a:pt x="1659484" y="-644012"/>
                  <a:pt x="4468628" y="836112"/>
                  <a:pt x="1353835" y="1965200"/>
                </a:cubicBezTo>
                <a:cubicBezTo>
                  <a:pt x="-1372748" y="568256"/>
                  <a:pt x="796939" y="-435266"/>
                  <a:pt x="1353835" y="491300"/>
                </a:cubicBezTo>
                <a:close/>
              </a:path>
            </a:pathLst>
          </a:cu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KaiTi"/>
                <a:ea typeface="KaiTi"/>
                <a:cs typeface="KaiTi"/>
                <a:sym typeface="KaiTi"/>
              </a:rPr>
              <a:t>我</a:t>
            </a:r>
            <a:r>
              <a:rPr b="1" i="0" lang="en-US" sz="2800" u="none" cap="none" strike="noStrike">
                <a:solidFill>
                  <a:schemeClr val="lt1"/>
                </a:solidFill>
                <a:latin typeface="KaiTi"/>
                <a:ea typeface="KaiTi"/>
                <a:cs typeface="KaiTi"/>
                <a:sym typeface="KaiTi"/>
              </a:rPr>
              <a:t>恋</a:t>
            </a:r>
            <a:r>
              <a:rPr b="0" i="0" lang="en-US" sz="2000" u="none" cap="none" strike="noStrike">
                <a:solidFill>
                  <a:schemeClr val="lt1"/>
                </a:solidFill>
                <a:latin typeface="KaiTi"/>
                <a:ea typeface="KaiTi"/>
                <a:cs typeface="KaiTi"/>
                <a:sym typeface="KaiTi"/>
              </a:rPr>
              <a:t>你。</a:t>
            </a:r>
            <a:endParaRPr b="0" i="0" sz="2000" u="none" cap="none" strike="noStrike">
              <a:solidFill>
                <a:schemeClr val="lt1"/>
              </a:solidFill>
              <a:latin typeface="KaiTi"/>
              <a:ea typeface="KaiTi"/>
              <a:cs typeface="KaiTi"/>
              <a:sym typeface="KaiTi"/>
            </a:endParaRPr>
          </a:p>
        </p:txBody>
      </p:sp>
      <p:sp>
        <p:nvSpPr>
          <p:cNvPr id="452" name="Google Shape;452;p74"/>
          <p:cNvSpPr txBox="1"/>
          <p:nvPr/>
        </p:nvSpPr>
        <p:spPr>
          <a:xfrm>
            <a:off x="1919504" y="2039094"/>
            <a:ext cx="1192378" cy="68475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B050"/>
                </a:solidFill>
                <a:latin typeface="Calibri"/>
                <a:ea typeface="Calibri"/>
                <a:cs typeface="Calibri"/>
                <a:sym typeface="Calibri"/>
              </a:rPr>
              <a:t>liàn</a:t>
            </a:r>
            <a:endParaRPr b="1" i="0" sz="4000" u="none" cap="none" strike="noStrike">
              <a:solidFill>
                <a:srgbClr val="00B050"/>
              </a:solidFill>
              <a:latin typeface="Calibri"/>
              <a:ea typeface="Calibri"/>
              <a:cs typeface="Calibri"/>
              <a:sym typeface="Calibri"/>
            </a:endParaRPr>
          </a:p>
        </p:txBody>
      </p:sp>
      <p:pic>
        <p:nvPicPr>
          <p:cNvPr descr="Close with solid fill" id="453" name="Google Shape;453;p74"/>
          <p:cNvPicPr preferRelativeResize="0"/>
          <p:nvPr/>
        </p:nvPicPr>
        <p:blipFill rotWithShape="1">
          <a:blip r:embed="rId5">
            <a:alphaModFix/>
          </a:blip>
          <a:srcRect b="0" l="0" r="0" t="0"/>
          <a:stretch/>
        </p:blipFill>
        <p:spPr>
          <a:xfrm>
            <a:off x="2543795" y="3432985"/>
            <a:ext cx="914400" cy="914400"/>
          </a:xfrm>
          <a:prstGeom prst="rect">
            <a:avLst/>
          </a:prstGeom>
          <a:noFill/>
          <a:ln>
            <a:noFill/>
          </a:ln>
        </p:spPr>
      </p:pic>
      <p:pic>
        <p:nvPicPr>
          <p:cNvPr descr="Checkmark with solid fill" id="454" name="Google Shape;454;p74"/>
          <p:cNvPicPr preferRelativeResize="0"/>
          <p:nvPr/>
        </p:nvPicPr>
        <p:blipFill rotWithShape="1">
          <a:blip r:embed="rId6">
            <a:alphaModFix/>
          </a:blip>
          <a:srcRect b="0" l="0" r="0" t="0"/>
          <a:stretch/>
        </p:blipFill>
        <p:spPr>
          <a:xfrm>
            <a:off x="5197449" y="1581894"/>
            <a:ext cx="914400" cy="914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75"/>
          <p:cNvSpPr txBox="1"/>
          <p:nvPr/>
        </p:nvSpPr>
        <p:spPr>
          <a:xfrm>
            <a:off x="687450" y="700039"/>
            <a:ext cx="8227800" cy="64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KaiTi"/>
                <a:ea typeface="KaiTi"/>
                <a:cs typeface="KaiTi"/>
                <a:sym typeface="KaiTi"/>
              </a:rPr>
              <a:t>“恋” 的结构</a:t>
            </a:r>
            <a:r>
              <a:rPr b="0" i="0" lang="en-US" sz="3000" u="none" cap="none" strike="noStrike">
                <a:solidFill>
                  <a:schemeClr val="dk1"/>
                </a:solidFill>
                <a:latin typeface="Comic Sans MS"/>
                <a:ea typeface="Comic Sans MS"/>
                <a:cs typeface="Comic Sans MS"/>
                <a:sym typeface="Comic Sans MS"/>
              </a:rPr>
              <a:t>（configuration）</a:t>
            </a:r>
            <a:r>
              <a:rPr b="0" i="0" lang="en-US" sz="3000" u="none" cap="none" strike="noStrike">
                <a:solidFill>
                  <a:schemeClr val="dk1"/>
                </a:solidFill>
                <a:latin typeface="KaiTi"/>
                <a:ea typeface="KaiTi"/>
                <a:cs typeface="KaiTi"/>
                <a:sym typeface="KaiTi"/>
              </a:rPr>
              <a:t>是哪一个呢？</a:t>
            </a:r>
            <a:endParaRPr b="0" i="0" sz="3000" u="none" cap="none" strike="noStrike">
              <a:solidFill>
                <a:schemeClr val="dk1"/>
              </a:solidFill>
              <a:latin typeface="KaiTi"/>
              <a:ea typeface="KaiTi"/>
              <a:cs typeface="KaiTi"/>
              <a:sym typeface="KaiTi"/>
            </a:endParaRPr>
          </a:p>
        </p:txBody>
      </p:sp>
      <p:sp>
        <p:nvSpPr>
          <p:cNvPr descr="N4IgJg9gxgRhYE8QC5QAcCGBzApig2utjgJYB2AZhCsAL4A0ImuEMAVjlAC4GisfdyVGiC4I0eZKJwAPLhgBOODCEYB3BSS7ksAWgC28SSAAWETQC8IZeQBtdXGKpAYArlwhY0AZx5Tvzt5qWlAmbh5eKFwKrjiMQSEmCDBQUTFx0nK6GLYkWGQoILY4FDwMIPycjvBIyIQgqaggAG45hYDSBoFixTS05bYQEADWrmi9jGNNrbaFuQAHBYweZJIALPHdknSMJN7NuyQwPVIUOd545RYi04WAMIyA5IyARIyA00DOy2sbCMfbIBZQEK4bCgAMw7PYHI7GU62c4gcreGAUFAAJgADIwFBYkchUQA6UEgBRcK7IACMGLQ2Lx60JXFsFhmONx5JAOEm0POjBwJI5GS8FC8PjSsUYFEaIHOmiRYIAYiQZABlEgWSTREUSqBUIFSNV4DYodES+QoXlLaycCADBSKa21UCkwoKLAwAAUpNR6IABKSABxe5EAVgDAEpnMjHc6XasffRvQB2ABssejocYwIjruRqy9pORMc9qNTIFWGZdaPzXuByKLAdLpITOYbsfrhbhjCgvi+WwalvMpfLscr1ecsD8onSzi1XDIGH0xmcaAAjoYwPOJov/lbS16d0Wp7pTvoSLZaiBJ9YuLo1KQsCYx22mJ3viApzO54UALKegAKABkAKoKp6ABKAJkKuYDeqk6i3mOAYeguy5GIUiGbn2UhOq6O6DkWaEKP2qIVrGVa4TAY66guXB4ShExUWRNEvheB6zsep4ADogF+f6ASBYEQVBHGxhxADCAKaDgCiegAcjgagceeNhXjed6FPBqLOLkKy6CYyljsiwJoDID4WE+3ZLiua5MBuvb4RhkbYQWuE2dug44SO9EnGceqMTYb6Wfuh6sQx+7XnkKlSA+CjeI07qGlFkyxRi3gkolTAWLZqUWBZhQWCYC7ZVIaBIEswIBMgupLAGZUVaIqJlaaohCuV6QbGVICdBsY6AABGXS7MKOC0AAukNI2MJAUBCNQTTaHSkhkK4ti2GCtgYOB0UYBIJpeRMG0SX5hQAIIljtEgKGoKABgAnAGJ0SXlyA+qsyJcjIPjKsYUAKBAYxgjI4bIA1shoNEq3Vek5Tjd4mBQBalB5Ncmk4FDGAwwauKBowJihIoyOo8guh4siEPQB4lowDjmwiAi2JohiWJowSRIpRSVK4jSRL0oyeIsmyW0whk3J85yL7ipKJDSiAuxyoq739fEmoXoUFFmiseE2hgdogA6dmuol3p+rGgYhmGpbRs2ibJj6RbpjrZbZs2eZuYwJa2wOBbEcOjC1rbLbNk23oNqG5QdpTTTUVI4TUO2HnjrECnTrOlnmchEXruHhL2a5jkPvygpg+qvgGhsKgA9tj6h6Ar6J5+P4AUBoGAvxpLQSAaiwapCHrgVZ5p85tsOa27Z9y47hRw0MfK0wVHD5Ro4oZcpkiMnq4MUu6eYS6A9OVu/dZ4P49jry8f7RF5RRTFHpJQll+EslKCpWg6X3zfWUp78eUTN3RVvKVcuiFVf8uB1SFhkLgTVdTlGaErc0EALBolJJdVEVYEzIlzOpWgQA" id="460" name="Google Shape;460;p75" title="{&quot;ToneOZData&quot;:&quot;META DATA, DO NOT DELETE. 中繼資料請勿刪除&quot;,&quot;utctime&quot;:&quot;2021-07-13 17:44:19&quot;,&quot;id&quot;:&quot;0&quot;,&quot;total&quot;:1}"/>
          <p:cNvSpPr txBox="1"/>
          <p:nvPr/>
        </p:nvSpPr>
        <p:spPr>
          <a:xfrm>
            <a:off x="571016" y="4270583"/>
            <a:ext cx="2786700" cy="2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61" name="Google Shape;461;p75"/>
          <p:cNvPicPr preferRelativeResize="0"/>
          <p:nvPr/>
        </p:nvPicPr>
        <p:blipFill rotWithShape="1">
          <a:blip r:embed="rId3">
            <a:alphaModFix/>
          </a:blip>
          <a:srcRect b="0" l="0" r="0" t="0"/>
          <a:stretch/>
        </p:blipFill>
        <p:spPr>
          <a:xfrm>
            <a:off x="472225" y="539505"/>
            <a:ext cx="3291341" cy="3591761"/>
          </a:xfrm>
          <a:prstGeom prst="rect">
            <a:avLst/>
          </a:prstGeom>
          <a:noFill/>
          <a:ln>
            <a:noFill/>
          </a:ln>
        </p:spPr>
      </p:pic>
      <p:sp>
        <p:nvSpPr>
          <p:cNvPr id="462" name="Google Shape;462;p75"/>
          <p:cNvSpPr/>
          <p:nvPr/>
        </p:nvSpPr>
        <p:spPr>
          <a:xfrm>
            <a:off x="4930901" y="2077975"/>
            <a:ext cx="1099800" cy="493800"/>
          </a:xfrm>
          <a:prstGeom prst="rect">
            <a:avLst/>
          </a:prstGeom>
          <a:solidFill>
            <a:schemeClr val="accent1"/>
          </a:solidFill>
          <a:ln cap="flat" cmpd="sng" w="25400">
            <a:solidFill>
              <a:srgbClr val="3061B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463" name="Google Shape;463;p75"/>
          <p:cNvSpPr/>
          <p:nvPr/>
        </p:nvSpPr>
        <p:spPr>
          <a:xfrm>
            <a:off x="7085942" y="2059383"/>
            <a:ext cx="435000" cy="1024800"/>
          </a:xfrm>
          <a:prstGeom prst="rect">
            <a:avLst/>
          </a:prstGeom>
          <a:solidFill>
            <a:schemeClr val="accent1"/>
          </a:solidFill>
          <a:ln cap="flat" cmpd="sng" w="25400">
            <a:solidFill>
              <a:srgbClr val="3061B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464" name="Google Shape;464;p75"/>
          <p:cNvSpPr/>
          <p:nvPr/>
        </p:nvSpPr>
        <p:spPr>
          <a:xfrm>
            <a:off x="7603263" y="2059382"/>
            <a:ext cx="756600" cy="1024800"/>
          </a:xfrm>
          <a:prstGeom prst="rect">
            <a:avLst/>
          </a:prstGeom>
          <a:solidFill>
            <a:schemeClr val="accent1"/>
          </a:solidFill>
          <a:ln cap="flat" cmpd="sng" w="25400">
            <a:solidFill>
              <a:srgbClr val="3061B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465" name="Google Shape;465;p75"/>
          <p:cNvSpPr/>
          <p:nvPr/>
        </p:nvSpPr>
        <p:spPr>
          <a:xfrm>
            <a:off x="4930901" y="2658619"/>
            <a:ext cx="1099800" cy="493800"/>
          </a:xfrm>
          <a:prstGeom prst="rect">
            <a:avLst/>
          </a:prstGeom>
          <a:solidFill>
            <a:schemeClr val="accent1"/>
          </a:solidFill>
          <a:ln cap="flat" cmpd="sng" w="25400">
            <a:solidFill>
              <a:srgbClr val="3061B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Calibri"/>
              <a:buNone/>
            </a:pPr>
            <a:r>
              <a:t/>
            </a:r>
            <a:endParaRPr b="0" i="0" sz="1100" u="none" cap="none" strike="noStrike">
              <a:solidFill>
                <a:schemeClr val="lt1"/>
              </a:solidFill>
              <a:latin typeface="Arial"/>
              <a:ea typeface="Arial"/>
              <a:cs typeface="Arial"/>
              <a:sym typeface="Arial"/>
            </a:endParaRPr>
          </a:p>
        </p:txBody>
      </p:sp>
      <p:sp>
        <p:nvSpPr>
          <p:cNvPr id="466" name="Google Shape;466;p75"/>
          <p:cNvSpPr txBox="1"/>
          <p:nvPr/>
        </p:nvSpPr>
        <p:spPr>
          <a:xfrm>
            <a:off x="4930901" y="3399282"/>
            <a:ext cx="20025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KaiTi"/>
                <a:ea typeface="KaiTi"/>
                <a:cs typeface="KaiTi"/>
                <a:sym typeface="KaiTi"/>
              </a:rPr>
              <a:t>上下</a:t>
            </a:r>
            <a:endParaRPr b="0" i="0" sz="2700" u="none" cap="none" strike="noStrike">
              <a:solidFill>
                <a:schemeClr val="dk1"/>
              </a:solidFill>
              <a:latin typeface="KaiTi"/>
              <a:ea typeface="KaiTi"/>
              <a:cs typeface="KaiTi"/>
              <a:sym typeface="KaiTi"/>
            </a:endParaRPr>
          </a:p>
        </p:txBody>
      </p:sp>
      <p:sp>
        <p:nvSpPr>
          <p:cNvPr id="467" name="Google Shape;467;p75"/>
          <p:cNvSpPr txBox="1"/>
          <p:nvPr/>
        </p:nvSpPr>
        <p:spPr>
          <a:xfrm>
            <a:off x="7253054" y="3312413"/>
            <a:ext cx="14361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KaiTi"/>
                <a:ea typeface="KaiTi"/>
                <a:cs typeface="KaiTi"/>
                <a:sym typeface="KaiTi"/>
              </a:rPr>
              <a:t>左右</a:t>
            </a:r>
            <a:endParaRPr b="0" i="0" sz="2700" u="none" cap="none" strike="noStrike">
              <a:solidFill>
                <a:schemeClr val="dk1"/>
              </a:solidFill>
              <a:latin typeface="KaiTi"/>
              <a:ea typeface="KaiTi"/>
              <a:cs typeface="KaiTi"/>
              <a:sym typeface="KaiTi"/>
            </a:endParaRPr>
          </a:p>
        </p:txBody>
      </p:sp>
      <p:sp>
        <p:nvSpPr>
          <p:cNvPr id="468" name="Google Shape;468;p75"/>
          <p:cNvSpPr txBox="1"/>
          <p:nvPr/>
        </p:nvSpPr>
        <p:spPr>
          <a:xfrm>
            <a:off x="0" y="0"/>
            <a:ext cx="9144000" cy="400200"/>
          </a:xfrm>
          <a:prstGeom prst="rect">
            <a:avLst/>
          </a:prstGeom>
          <a:solidFill>
            <a:srgbClr val="D9EAD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Can Do Statement : I can recognize the structure of character.</a:t>
            </a:r>
            <a:endParaRPr b="0" i="0" sz="1400" u="none" cap="none" strike="noStrike">
              <a:solidFill>
                <a:schemeClr val="dk1"/>
              </a:solidFill>
              <a:latin typeface="Arial"/>
              <a:ea typeface="Arial"/>
              <a:cs typeface="Arial"/>
              <a:sym typeface="Arial"/>
            </a:endParaRPr>
          </a:p>
        </p:txBody>
      </p:sp>
      <p:sp>
        <p:nvSpPr>
          <p:cNvPr id="469" name="Google Shape;469;p75"/>
          <p:cNvSpPr/>
          <p:nvPr/>
        </p:nvSpPr>
        <p:spPr>
          <a:xfrm>
            <a:off x="4319273" y="1646100"/>
            <a:ext cx="2211000" cy="2268900"/>
          </a:xfrm>
          <a:prstGeom prst="ellipse">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p76"/>
          <p:cNvPicPr preferRelativeResize="0"/>
          <p:nvPr/>
        </p:nvPicPr>
        <p:blipFill rotWithShape="1">
          <a:blip r:embed="rId3">
            <a:alphaModFix/>
          </a:blip>
          <a:srcRect b="0" l="0" r="0" t="0"/>
          <a:stretch/>
        </p:blipFill>
        <p:spPr>
          <a:xfrm>
            <a:off x="289415" y="1332368"/>
            <a:ext cx="3291341" cy="3591761"/>
          </a:xfrm>
          <a:prstGeom prst="rect">
            <a:avLst/>
          </a:prstGeom>
          <a:noFill/>
          <a:ln>
            <a:noFill/>
          </a:ln>
        </p:spPr>
      </p:pic>
      <p:sp>
        <p:nvSpPr>
          <p:cNvPr id="475" name="Google Shape;475;p76"/>
          <p:cNvSpPr txBox="1"/>
          <p:nvPr/>
        </p:nvSpPr>
        <p:spPr>
          <a:xfrm>
            <a:off x="687450" y="547048"/>
            <a:ext cx="77691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KaiTi"/>
                <a:ea typeface="KaiTi"/>
                <a:cs typeface="KaiTi"/>
                <a:sym typeface="KaiTi"/>
              </a:rPr>
              <a:t>“恋” 的 部首。</a:t>
            </a:r>
            <a:endParaRPr b="0" i="0" sz="3000" u="none" cap="none" strike="noStrike">
              <a:solidFill>
                <a:schemeClr val="dk1"/>
              </a:solidFill>
              <a:latin typeface="KaiTi"/>
              <a:ea typeface="KaiTi"/>
              <a:cs typeface="KaiTi"/>
              <a:sym typeface="KaiTi"/>
            </a:endParaRPr>
          </a:p>
        </p:txBody>
      </p:sp>
      <p:sp>
        <p:nvSpPr>
          <p:cNvPr id="476" name="Google Shape;476;p76"/>
          <p:cNvSpPr txBox="1"/>
          <p:nvPr/>
        </p:nvSpPr>
        <p:spPr>
          <a:xfrm>
            <a:off x="3036006" y="1155490"/>
            <a:ext cx="48279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我们去 </a:t>
            </a:r>
            <a:r>
              <a:rPr b="0" i="0" lang="en-US" sz="2400" u="sng" cap="none" strike="noStrike">
                <a:solidFill>
                  <a:schemeClr val="dk1"/>
                </a:solidFill>
                <a:latin typeface="Calibri"/>
                <a:ea typeface="Calibri"/>
                <a:cs typeface="Calibri"/>
                <a:sym typeface="Calibri"/>
                <a:hlinkClick r:id="rId4">
                  <a:extLst>
                    <a:ext uri="{A12FA001-AC4F-418D-AE19-62706E023703}">
                      <ahyp:hlinkClr val="tx"/>
                    </a:ext>
                  </a:extLst>
                </a:hlinkClick>
              </a:rPr>
              <a:t>MDBG</a:t>
            </a:r>
            <a:r>
              <a:rPr b="0" i="0" lang="en-US" sz="2400" u="none" cap="none" strike="noStrike">
                <a:solidFill>
                  <a:schemeClr val="dk1"/>
                </a:solidFill>
                <a:latin typeface="Calibri"/>
                <a:ea typeface="Calibri"/>
                <a:cs typeface="Calibri"/>
                <a:sym typeface="Calibri"/>
              </a:rPr>
              <a:t> 看一下。</a:t>
            </a:r>
            <a:endParaRPr b="0" i="0" sz="2400" u="none" cap="none" strike="noStrike">
              <a:solidFill>
                <a:schemeClr val="dk1"/>
              </a:solidFill>
              <a:latin typeface="Calibri"/>
              <a:ea typeface="Calibri"/>
              <a:cs typeface="Calibri"/>
              <a:sym typeface="Calibri"/>
            </a:endParaRPr>
          </a:p>
        </p:txBody>
      </p:sp>
      <p:pic>
        <p:nvPicPr>
          <p:cNvPr descr="Graphical user interface, text, application, Word&#10;&#10;Description automatically generated" id="477" name="Google Shape;477;p76"/>
          <p:cNvPicPr preferRelativeResize="0"/>
          <p:nvPr/>
        </p:nvPicPr>
        <p:blipFill rotWithShape="1">
          <a:blip r:embed="rId5">
            <a:alphaModFix/>
          </a:blip>
          <a:srcRect b="0" l="0" r="0" t="0"/>
          <a:stretch/>
        </p:blipFill>
        <p:spPr>
          <a:xfrm>
            <a:off x="2923816" y="2171752"/>
            <a:ext cx="4596495" cy="2317725"/>
          </a:xfrm>
          <a:prstGeom prst="rect">
            <a:avLst/>
          </a:prstGeom>
          <a:noFill/>
          <a:ln>
            <a:noFill/>
          </a:ln>
        </p:spPr>
      </p:pic>
      <p:sp>
        <p:nvSpPr>
          <p:cNvPr id="478" name="Google Shape;478;p76"/>
          <p:cNvSpPr/>
          <p:nvPr/>
        </p:nvSpPr>
        <p:spPr>
          <a:xfrm>
            <a:off x="6721225" y="2646025"/>
            <a:ext cx="2016300" cy="1224000"/>
          </a:xfrm>
          <a:prstGeom prst="wedgeEllipseCallout">
            <a:avLst>
              <a:gd fmla="val -54912" name="adj1"/>
              <a:gd fmla="val 41906"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KaiTi"/>
                <a:ea typeface="KaiTi"/>
                <a:cs typeface="KaiTi"/>
                <a:sym typeface="KaiTi"/>
              </a:rPr>
              <a:t>请你圈出哪一个是radical?</a:t>
            </a:r>
            <a:endParaRPr b="0" i="0" sz="2400" u="none" cap="none" strike="noStrike">
              <a:solidFill>
                <a:srgbClr val="000000"/>
              </a:solidFill>
              <a:latin typeface="KaiTi"/>
              <a:ea typeface="KaiTi"/>
              <a:cs typeface="KaiTi"/>
              <a:sym typeface="KaiTi"/>
            </a:endParaRPr>
          </a:p>
        </p:txBody>
      </p:sp>
      <p:sp>
        <p:nvSpPr>
          <p:cNvPr id="479" name="Google Shape;479;p76"/>
          <p:cNvSpPr txBox="1"/>
          <p:nvPr/>
        </p:nvSpPr>
        <p:spPr>
          <a:xfrm>
            <a:off x="0" y="0"/>
            <a:ext cx="9144000" cy="400200"/>
          </a:xfrm>
          <a:prstGeom prst="rect">
            <a:avLst/>
          </a:prstGeom>
          <a:solidFill>
            <a:srgbClr val="D9EAD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Can Do Statement : I can identify the radical of the character.</a:t>
            </a:r>
            <a:endParaRPr b="0" i="0" sz="1400" u="none" cap="none" strike="noStrike">
              <a:solidFill>
                <a:schemeClr val="dk1"/>
              </a:solidFill>
              <a:latin typeface="Arial"/>
              <a:ea typeface="Arial"/>
              <a:cs typeface="Arial"/>
              <a:sym typeface="Arial"/>
            </a:endParaRPr>
          </a:p>
        </p:txBody>
      </p:sp>
      <p:sp>
        <p:nvSpPr>
          <p:cNvPr id="480" name="Google Shape;480;p76"/>
          <p:cNvSpPr/>
          <p:nvPr/>
        </p:nvSpPr>
        <p:spPr>
          <a:xfrm>
            <a:off x="4353941" y="3467947"/>
            <a:ext cx="1050084" cy="1040126"/>
          </a:xfrm>
          <a:prstGeom prst="ellipse">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descr="Graphical user interface, text, application&#10;&#10;Description automatically generated" id="485" name="Google Shape;485;p77"/>
          <p:cNvPicPr preferRelativeResize="0"/>
          <p:nvPr/>
        </p:nvPicPr>
        <p:blipFill rotWithShape="1">
          <a:blip r:embed="rId3">
            <a:alphaModFix/>
          </a:blip>
          <a:srcRect b="0" l="0" r="0" t="0"/>
          <a:stretch/>
        </p:blipFill>
        <p:spPr>
          <a:xfrm>
            <a:off x="1901952" y="2104142"/>
            <a:ext cx="7125006" cy="2991538"/>
          </a:xfrm>
          <a:prstGeom prst="rect">
            <a:avLst/>
          </a:prstGeom>
          <a:noFill/>
          <a:ln>
            <a:noFill/>
          </a:ln>
        </p:spPr>
      </p:pic>
      <p:sp>
        <p:nvSpPr>
          <p:cNvPr id="486" name="Google Shape;486;p77"/>
          <p:cNvSpPr txBox="1"/>
          <p:nvPr/>
        </p:nvSpPr>
        <p:spPr>
          <a:xfrm>
            <a:off x="262164" y="4834070"/>
            <a:ext cx="71901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https://www.dailyzhongwen.com/2020/05/blog-post_31.html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raphical user interface, text, application&#10;&#10;Description automatically generated" id="487" name="Google Shape;487;p77"/>
          <p:cNvPicPr preferRelativeResize="0"/>
          <p:nvPr/>
        </p:nvPicPr>
        <p:blipFill rotWithShape="1">
          <a:blip r:embed="rId5">
            <a:alphaModFix/>
          </a:blip>
          <a:srcRect b="0" l="0" r="0" t="0"/>
          <a:stretch/>
        </p:blipFill>
        <p:spPr>
          <a:xfrm>
            <a:off x="1901952" y="0"/>
            <a:ext cx="7190095" cy="2503694"/>
          </a:xfrm>
          <a:prstGeom prst="rect">
            <a:avLst/>
          </a:prstGeom>
          <a:noFill/>
          <a:ln>
            <a:noFill/>
          </a:ln>
        </p:spPr>
      </p:pic>
      <p:sp>
        <p:nvSpPr>
          <p:cNvPr id="488" name="Google Shape;488;p77"/>
          <p:cNvSpPr txBox="1"/>
          <p:nvPr/>
        </p:nvSpPr>
        <p:spPr>
          <a:xfrm>
            <a:off x="321868" y="753466"/>
            <a:ext cx="899700" cy="769500"/>
          </a:xfrm>
          <a:prstGeom prst="rect">
            <a:avLst/>
          </a:prstGeom>
          <a:solidFill>
            <a:schemeClr val="lt1"/>
          </a:solidFill>
          <a:ln cap="flat" cmpd="sng" w="25400">
            <a:solidFill>
              <a:schemeClr val="accent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KaiTi"/>
                <a:ea typeface="KaiTi"/>
                <a:cs typeface="KaiTi"/>
                <a:sym typeface="KaiTi"/>
              </a:rPr>
              <a:t>心</a:t>
            </a:r>
            <a:endParaRPr b="1" i="0" sz="4400" u="none" cap="none" strike="noStrike">
              <a:solidFill>
                <a:schemeClr val="dk1"/>
              </a:solidFill>
              <a:latin typeface="KaiTi"/>
              <a:ea typeface="KaiTi"/>
              <a:cs typeface="KaiTi"/>
              <a:sym typeface="KaiTi"/>
            </a:endParaRPr>
          </a:p>
        </p:txBody>
      </p:sp>
      <p:sp>
        <p:nvSpPr>
          <p:cNvPr id="489" name="Google Shape;489;p77"/>
          <p:cNvSpPr txBox="1"/>
          <p:nvPr/>
        </p:nvSpPr>
        <p:spPr>
          <a:xfrm>
            <a:off x="321868" y="3003375"/>
            <a:ext cx="899700" cy="769500"/>
          </a:xfrm>
          <a:prstGeom prst="rect">
            <a:avLst/>
          </a:prstGeom>
          <a:solidFill>
            <a:schemeClr val="lt1"/>
          </a:solidFill>
          <a:ln cap="flat" cmpd="sng" w="25400">
            <a:solidFill>
              <a:schemeClr val="accent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KaiTi"/>
                <a:ea typeface="KaiTi"/>
                <a:cs typeface="KaiTi"/>
                <a:sym typeface="KaiTi"/>
              </a:rPr>
              <a:t>忄</a:t>
            </a:r>
            <a:endParaRPr b="1" i="0" sz="4400" u="none" cap="none" strike="noStrike">
              <a:solidFill>
                <a:schemeClr val="dk1"/>
              </a:solidFill>
              <a:latin typeface="KaiTi"/>
              <a:ea typeface="KaiTi"/>
              <a:cs typeface="KaiTi"/>
              <a:sym typeface="KaiTi"/>
            </a:endParaRPr>
          </a:p>
        </p:txBody>
      </p:sp>
      <p:sp>
        <p:nvSpPr>
          <p:cNvPr id="490" name="Google Shape;490;p77"/>
          <p:cNvSpPr/>
          <p:nvPr/>
        </p:nvSpPr>
        <p:spPr>
          <a:xfrm>
            <a:off x="585216" y="1896681"/>
            <a:ext cx="438900" cy="234000"/>
          </a:xfrm>
          <a:prstGeom prst="rect">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1" name="Google Shape;491;p77"/>
          <p:cNvSpPr/>
          <p:nvPr/>
        </p:nvSpPr>
        <p:spPr>
          <a:xfrm>
            <a:off x="585216" y="2207364"/>
            <a:ext cx="438900" cy="234000"/>
          </a:xfrm>
          <a:prstGeom prst="rect">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2" name="Google Shape;492;p77"/>
          <p:cNvSpPr/>
          <p:nvPr/>
        </p:nvSpPr>
        <p:spPr>
          <a:xfrm>
            <a:off x="660843" y="4407616"/>
            <a:ext cx="146400" cy="386400"/>
          </a:xfrm>
          <a:prstGeom prst="rect">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3" name="Google Shape;493;p77"/>
          <p:cNvSpPr/>
          <p:nvPr/>
        </p:nvSpPr>
        <p:spPr>
          <a:xfrm>
            <a:off x="847380" y="4407616"/>
            <a:ext cx="282900" cy="386400"/>
          </a:xfrm>
          <a:prstGeom prst="rect">
            <a:avLst/>
          </a:prstGeom>
          <a:solidFill>
            <a:schemeClr val="accent1"/>
          </a:solidFill>
          <a:ln cap="flat" cmpd="sng" w="25400">
            <a:solidFill>
              <a:srgbClr val="3061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atercolor Sticky Notes MK Plan by Slidesgo">
  <a:themeElements>
    <a:clrScheme name="Simple Light">
      <a:dk1>
        <a:srgbClr val="434343"/>
      </a:dk1>
      <a:lt1>
        <a:srgbClr val="FFFFFF"/>
      </a:lt1>
      <a:dk2>
        <a:srgbClr val="F3E0CC"/>
      </a:dk2>
      <a:lt2>
        <a:srgbClr val="FDE9D5"/>
      </a:lt2>
      <a:accent1>
        <a:srgbClr val="D6EBEC"/>
      </a:accent1>
      <a:accent2>
        <a:srgbClr val="D6EBEC"/>
      </a:accent2>
      <a:accent3>
        <a:srgbClr val="D9F1EF"/>
      </a:accent3>
      <a:accent4>
        <a:srgbClr val="B7E5E5"/>
      </a:accent4>
      <a:accent5>
        <a:srgbClr val="F6E5AF"/>
      </a:accent5>
      <a:accent6>
        <a:srgbClr val="F6EBC9"/>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